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753" r:id="rId5"/>
    <p:sldMasterId id="2147483817" r:id="rId6"/>
  </p:sldMasterIdLst>
  <p:notesMasterIdLst>
    <p:notesMasterId r:id="rId49"/>
  </p:notesMasterIdLst>
  <p:handoutMasterIdLst>
    <p:handoutMasterId r:id="rId50"/>
  </p:handoutMasterIdLst>
  <p:sldIdLst>
    <p:sldId id="281" r:id="rId7"/>
    <p:sldId id="456" r:id="rId8"/>
    <p:sldId id="453" r:id="rId9"/>
    <p:sldId id="325" r:id="rId10"/>
    <p:sldId id="322" r:id="rId11"/>
    <p:sldId id="423" r:id="rId12"/>
    <p:sldId id="373" r:id="rId13"/>
    <p:sldId id="375" r:id="rId14"/>
    <p:sldId id="383" r:id="rId15"/>
    <p:sldId id="377" r:id="rId16"/>
    <p:sldId id="306" r:id="rId17"/>
    <p:sldId id="420" r:id="rId18"/>
    <p:sldId id="429" r:id="rId19"/>
    <p:sldId id="424" r:id="rId20"/>
    <p:sldId id="425" r:id="rId21"/>
    <p:sldId id="428" r:id="rId22"/>
    <p:sldId id="432" r:id="rId23"/>
    <p:sldId id="431" r:id="rId24"/>
    <p:sldId id="430" r:id="rId25"/>
    <p:sldId id="434" r:id="rId26"/>
    <p:sldId id="433" r:id="rId27"/>
    <p:sldId id="390" r:id="rId28"/>
    <p:sldId id="391" r:id="rId29"/>
    <p:sldId id="392" r:id="rId30"/>
    <p:sldId id="411" r:id="rId31"/>
    <p:sldId id="394" r:id="rId32"/>
    <p:sldId id="410" r:id="rId33"/>
    <p:sldId id="409" r:id="rId34"/>
    <p:sldId id="450" r:id="rId35"/>
    <p:sldId id="395" r:id="rId36"/>
    <p:sldId id="396" r:id="rId37"/>
    <p:sldId id="443" r:id="rId38"/>
    <p:sldId id="401" r:id="rId39"/>
    <p:sldId id="442" r:id="rId40"/>
    <p:sldId id="438" r:id="rId41"/>
    <p:sldId id="400" r:id="rId42"/>
    <p:sldId id="440" r:id="rId43"/>
    <p:sldId id="441" r:id="rId44"/>
    <p:sldId id="403" r:id="rId45"/>
    <p:sldId id="407" r:id="rId46"/>
    <p:sldId id="365" r:id="rId47"/>
    <p:sldId id="449" r:id="rId48"/>
  </p:sldIdLst>
  <p:sldSz cx="10058400" cy="7772400"/>
  <p:notesSz cx="6858000" cy="9144000"/>
  <p:embeddedFontLst>
    <p:embeddedFont>
      <p:font typeface="Calibri" panose="020F0502020204030204" pitchFamily="34" charset="0"/>
      <p:regular r:id="rId51"/>
      <p:bold r:id="rId52"/>
      <p:italic r:id="rId53"/>
      <p:boldItalic r:id="rId54"/>
    </p:embeddedFont>
    <p:embeddedFont>
      <p:font typeface="Morningstar 1 Bold" panose="020B0706030502040204" pitchFamily="34" charset="0"/>
      <p:bold r:id="rId55"/>
    </p:embeddedFont>
    <p:embeddedFont>
      <p:font typeface="Morningstar 1 Light" panose="020B0406020202040204" pitchFamily="34" charset="0"/>
      <p:regular r:id="rId56"/>
    </p:embeddedFont>
    <p:embeddedFont>
      <p:font typeface="Morningstar Symbols" panose="02000506080000020004" pitchFamily="2" charset="0"/>
      <p:regular r:id="rId57"/>
    </p:embeddedFont>
    <p:embeddedFont>
      <p:font typeface="UniversNext for MORNPC Cn" panose="020B0506030202020203" pitchFamily="34" charset="0"/>
      <p:regular r:id="rId58"/>
      <p:bold r:id="rId59"/>
      <p:italic r:id="rId60"/>
      <p:boldItalic r:id="rId61"/>
    </p:embeddedFont>
  </p:embeddedFontLst>
  <p:custDataLst>
    <p:tags r:id="rId62"/>
  </p:custDataLst>
  <p:defaultTextStyle>
    <a:defPPr>
      <a:defRPr lang="en-US"/>
    </a:defPPr>
    <a:lvl1pPr algn="l" defTabSz="453491" rtl="0" fontAlgn="base">
      <a:spcBef>
        <a:spcPct val="0"/>
      </a:spcBef>
      <a:spcAft>
        <a:spcPct val="0"/>
      </a:spcAft>
      <a:defRPr sz="2100" kern="1200">
        <a:solidFill>
          <a:schemeClr val="tx1"/>
        </a:solidFill>
        <a:latin typeface="Morningstar 1 Light" charset="0"/>
        <a:ea typeface="ＭＳ Ｐゴシック" charset="0"/>
        <a:cs typeface="ＭＳ Ｐゴシック" charset="0"/>
      </a:defRPr>
    </a:lvl1pPr>
    <a:lvl2pPr marL="453491" indent="-45349" algn="l" defTabSz="453491" rtl="0" fontAlgn="base">
      <a:spcBef>
        <a:spcPct val="0"/>
      </a:spcBef>
      <a:spcAft>
        <a:spcPct val="0"/>
      </a:spcAft>
      <a:defRPr sz="2100" kern="1200">
        <a:solidFill>
          <a:schemeClr val="tx1"/>
        </a:solidFill>
        <a:latin typeface="Morningstar 1 Light" charset="0"/>
        <a:ea typeface="ＭＳ Ｐゴシック" charset="0"/>
        <a:cs typeface="ＭＳ Ｐゴシック" charset="0"/>
      </a:defRPr>
    </a:lvl2pPr>
    <a:lvl3pPr marL="908398" indent="-92115" algn="l" defTabSz="453491" rtl="0" fontAlgn="base">
      <a:spcBef>
        <a:spcPct val="0"/>
      </a:spcBef>
      <a:spcAft>
        <a:spcPct val="0"/>
      </a:spcAft>
      <a:defRPr sz="2100" kern="1200">
        <a:solidFill>
          <a:schemeClr val="tx1"/>
        </a:solidFill>
        <a:latin typeface="Morningstar 1 Light" charset="0"/>
        <a:ea typeface="ＭＳ Ｐゴシック" charset="0"/>
        <a:cs typeface="ＭＳ Ｐゴシック" charset="0"/>
      </a:defRPr>
    </a:lvl3pPr>
    <a:lvl4pPr marL="1363305" indent="-138882" algn="l" defTabSz="453491" rtl="0" fontAlgn="base">
      <a:spcBef>
        <a:spcPct val="0"/>
      </a:spcBef>
      <a:spcAft>
        <a:spcPct val="0"/>
      </a:spcAft>
      <a:defRPr sz="2100" kern="1200">
        <a:solidFill>
          <a:schemeClr val="tx1"/>
        </a:solidFill>
        <a:latin typeface="Morningstar 1 Light" charset="0"/>
        <a:ea typeface="ＭＳ Ｐゴシック" charset="0"/>
        <a:cs typeface="ＭＳ Ｐゴシック" charset="0"/>
      </a:defRPr>
    </a:lvl4pPr>
    <a:lvl5pPr marL="1818213" indent="-185648" algn="l" defTabSz="453491" rtl="0" fontAlgn="base">
      <a:spcBef>
        <a:spcPct val="0"/>
      </a:spcBef>
      <a:spcAft>
        <a:spcPct val="0"/>
      </a:spcAft>
      <a:defRPr sz="2100" kern="1200">
        <a:solidFill>
          <a:schemeClr val="tx1"/>
        </a:solidFill>
        <a:latin typeface="Morningstar 1 Light" charset="0"/>
        <a:ea typeface="ＭＳ Ｐゴシック" charset="0"/>
        <a:cs typeface="ＭＳ Ｐゴシック" charset="0"/>
      </a:defRPr>
    </a:lvl5pPr>
    <a:lvl6pPr marL="2040705" algn="l" defTabSz="408141" rtl="0" eaLnBrk="1" latinLnBrk="0" hangingPunct="1">
      <a:defRPr sz="2100" kern="1200">
        <a:solidFill>
          <a:schemeClr val="tx1"/>
        </a:solidFill>
        <a:latin typeface="Morningstar 1 Light" charset="0"/>
        <a:ea typeface="ＭＳ Ｐゴシック" charset="0"/>
        <a:cs typeface="ＭＳ Ｐゴシック" charset="0"/>
      </a:defRPr>
    </a:lvl6pPr>
    <a:lvl7pPr marL="2448847" algn="l" defTabSz="408141" rtl="0" eaLnBrk="1" latinLnBrk="0" hangingPunct="1">
      <a:defRPr sz="2100" kern="1200">
        <a:solidFill>
          <a:schemeClr val="tx1"/>
        </a:solidFill>
        <a:latin typeface="Morningstar 1 Light" charset="0"/>
        <a:ea typeface="ＭＳ Ｐゴシック" charset="0"/>
        <a:cs typeface="ＭＳ Ｐゴシック" charset="0"/>
      </a:defRPr>
    </a:lvl7pPr>
    <a:lvl8pPr marL="2856987" algn="l" defTabSz="408141" rtl="0" eaLnBrk="1" latinLnBrk="0" hangingPunct="1">
      <a:defRPr sz="2100" kern="1200">
        <a:solidFill>
          <a:schemeClr val="tx1"/>
        </a:solidFill>
        <a:latin typeface="Morningstar 1 Light" charset="0"/>
        <a:ea typeface="ＭＳ Ｐゴシック" charset="0"/>
        <a:cs typeface="ＭＳ Ｐゴシック" charset="0"/>
      </a:defRPr>
    </a:lvl8pPr>
    <a:lvl9pPr marL="3265129" algn="l" defTabSz="408141" rtl="0" eaLnBrk="1" latinLnBrk="0" hangingPunct="1">
      <a:defRPr sz="2100" kern="1200">
        <a:solidFill>
          <a:schemeClr val="tx1"/>
        </a:solidFill>
        <a:latin typeface="Morningstar 1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708" userDrawn="1">
          <p15:clr>
            <a:srgbClr val="A4A3A4"/>
          </p15:clr>
        </p15:guide>
        <p15:guide id="2" orient="horz" pos="4574" userDrawn="1">
          <p15:clr>
            <a:srgbClr val="A4A3A4"/>
          </p15:clr>
        </p15:guide>
        <p15:guide id="3" orient="horz" pos="1968" userDrawn="1">
          <p15:clr>
            <a:srgbClr val="A4A3A4"/>
          </p15:clr>
        </p15:guide>
        <p15:guide id="4" orient="horz" pos="4169" userDrawn="1">
          <p15:clr>
            <a:srgbClr val="A4A3A4"/>
          </p15:clr>
        </p15:guide>
        <p15:guide id="5" orient="horz" pos="4449" userDrawn="1">
          <p15:clr>
            <a:srgbClr val="A4A3A4"/>
          </p15:clr>
        </p15:guide>
        <p15:guide id="6" orient="horz" pos="1300" userDrawn="1">
          <p15:clr>
            <a:srgbClr val="A4A3A4"/>
          </p15:clr>
        </p15:guide>
        <p15:guide id="7" pos="3237" userDrawn="1">
          <p15:clr>
            <a:srgbClr val="A4A3A4"/>
          </p15:clr>
        </p15:guide>
        <p15:guide id="8" pos="3464" userDrawn="1">
          <p15:clr>
            <a:srgbClr val="A4A3A4"/>
          </p15:clr>
        </p15:guide>
        <p15:guide id="9" pos="5966" userDrawn="1">
          <p15:clr>
            <a:srgbClr val="A4A3A4"/>
          </p15:clr>
        </p15:guide>
        <p15:guide id="10" pos="740" userDrawn="1">
          <p15:clr>
            <a:srgbClr val="A4A3A4"/>
          </p15:clr>
        </p15:guide>
        <p15:guide id="11" pos="472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Wendel" initials="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E5E5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92" autoAdjust="0"/>
    <p:restoredTop sz="89280" autoAdjust="0"/>
  </p:normalViewPr>
  <p:slideViewPr>
    <p:cSldViewPr snapToGrid="0" snapToObjects="1" showGuides="1">
      <p:cViewPr varScale="1">
        <p:scale>
          <a:sx n="71" d="100"/>
          <a:sy n="71" d="100"/>
        </p:scale>
        <p:origin x="1443" y="80"/>
      </p:cViewPr>
      <p:guideLst>
        <p:guide orient="horz" pos="1708"/>
        <p:guide orient="horz" pos="4574"/>
        <p:guide orient="horz" pos="1968"/>
        <p:guide orient="horz" pos="4169"/>
        <p:guide orient="horz" pos="4449"/>
        <p:guide orient="horz" pos="1300"/>
        <p:guide pos="3237"/>
        <p:guide pos="3464"/>
        <p:guide pos="5966"/>
        <p:guide pos="740"/>
        <p:guide pos="47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6.fntdata"/><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9.fntdata"/><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4.fntdata"/><Relationship Id="rId62"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Fund Flows</c:v>
                </c:pt>
              </c:strCache>
            </c:strRef>
          </c:tx>
          <c:spPr>
            <a:solidFill>
              <a:srgbClr val="0070C0"/>
            </a:solidFill>
            <a:ln>
              <a:noFill/>
            </a:ln>
            <a:effectLst/>
          </c:spPr>
          <c:invertIfNegative val="0"/>
          <c:cat>
            <c:numRef>
              <c:f>Sheet1!$B$1:$EA$1</c:f>
              <c:numCache>
                <c:formatCode>mmm\-yy</c:formatCode>
                <c:ptCount val="130"/>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pt idx="108">
                  <c:v>42370</c:v>
                </c:pt>
                <c:pt idx="109">
                  <c:v>42401</c:v>
                </c:pt>
                <c:pt idx="110">
                  <c:v>42430</c:v>
                </c:pt>
                <c:pt idx="111">
                  <c:v>42461</c:v>
                </c:pt>
                <c:pt idx="112">
                  <c:v>42491</c:v>
                </c:pt>
                <c:pt idx="113">
                  <c:v>42522</c:v>
                </c:pt>
                <c:pt idx="114">
                  <c:v>42552</c:v>
                </c:pt>
                <c:pt idx="115">
                  <c:v>42583</c:v>
                </c:pt>
                <c:pt idx="116">
                  <c:v>42614</c:v>
                </c:pt>
                <c:pt idx="117">
                  <c:v>42644</c:v>
                </c:pt>
                <c:pt idx="118">
                  <c:v>42675</c:v>
                </c:pt>
                <c:pt idx="119">
                  <c:v>42705</c:v>
                </c:pt>
                <c:pt idx="120">
                  <c:v>42736</c:v>
                </c:pt>
                <c:pt idx="121">
                  <c:v>42767</c:v>
                </c:pt>
                <c:pt idx="122">
                  <c:v>42795</c:v>
                </c:pt>
                <c:pt idx="123">
                  <c:v>42826</c:v>
                </c:pt>
                <c:pt idx="124">
                  <c:v>42856</c:v>
                </c:pt>
                <c:pt idx="125">
                  <c:v>42887</c:v>
                </c:pt>
                <c:pt idx="126">
                  <c:v>42917</c:v>
                </c:pt>
                <c:pt idx="127">
                  <c:v>42948</c:v>
                </c:pt>
                <c:pt idx="128">
                  <c:v>42979</c:v>
                </c:pt>
                <c:pt idx="129">
                  <c:v>43009</c:v>
                </c:pt>
              </c:numCache>
            </c:numRef>
          </c:cat>
          <c:val>
            <c:numRef>
              <c:f>Sheet1!$B$2:$EA$2</c:f>
              <c:numCache>
                <c:formatCode>#,##0;\(#,##0\)</c:formatCode>
                <c:ptCount val="130"/>
                <c:pt idx="0">
                  <c:v>5160331256</c:v>
                </c:pt>
                <c:pt idx="1">
                  <c:v>14134538925</c:v>
                </c:pt>
                <c:pt idx="2">
                  <c:v>6835188782</c:v>
                </c:pt>
                <c:pt idx="3">
                  <c:v>-3405495604</c:v>
                </c:pt>
                <c:pt idx="4">
                  <c:v>-6337439929</c:v>
                </c:pt>
                <c:pt idx="5">
                  <c:v>-1930470553</c:v>
                </c:pt>
                <c:pt idx="6">
                  <c:v>1914780367</c:v>
                </c:pt>
                <c:pt idx="7">
                  <c:v>16689174899</c:v>
                </c:pt>
                <c:pt idx="8">
                  <c:v>-3272676285</c:v>
                </c:pt>
                <c:pt idx="9">
                  <c:v>-13062345318</c:v>
                </c:pt>
                <c:pt idx="10">
                  <c:v>-4215771078</c:v>
                </c:pt>
                <c:pt idx="11">
                  <c:v>26158564856</c:v>
                </c:pt>
                <c:pt idx="12">
                  <c:v>-30136922980</c:v>
                </c:pt>
                <c:pt idx="13">
                  <c:v>-15328047093</c:v>
                </c:pt>
                <c:pt idx="14">
                  <c:v>18538810696</c:v>
                </c:pt>
                <c:pt idx="15">
                  <c:v>-9315826671</c:v>
                </c:pt>
                <c:pt idx="16">
                  <c:v>5835820753</c:v>
                </c:pt>
                <c:pt idx="17">
                  <c:v>6462600761</c:v>
                </c:pt>
                <c:pt idx="18">
                  <c:v>-1027185199</c:v>
                </c:pt>
                <c:pt idx="19">
                  <c:v>11822476623</c:v>
                </c:pt>
                <c:pt idx="20">
                  <c:v>20451644609</c:v>
                </c:pt>
                <c:pt idx="21">
                  <c:v>-16111835958</c:v>
                </c:pt>
                <c:pt idx="22">
                  <c:v>5787705385</c:v>
                </c:pt>
                <c:pt idx="23">
                  <c:v>19574432115</c:v>
                </c:pt>
                <c:pt idx="24">
                  <c:v>-1068556910</c:v>
                </c:pt>
                <c:pt idx="25">
                  <c:v>-23622806249</c:v>
                </c:pt>
                <c:pt idx="26">
                  <c:v>-22324547270</c:v>
                </c:pt>
                <c:pt idx="27">
                  <c:v>1952137912</c:v>
                </c:pt>
                <c:pt idx="28">
                  <c:v>8569469563</c:v>
                </c:pt>
                <c:pt idx="29">
                  <c:v>6769743244</c:v>
                </c:pt>
                <c:pt idx="30">
                  <c:v>8418489945</c:v>
                </c:pt>
                <c:pt idx="31">
                  <c:v>5278612625</c:v>
                </c:pt>
                <c:pt idx="32">
                  <c:v>-3157664512</c:v>
                </c:pt>
                <c:pt idx="33">
                  <c:v>-9529022146</c:v>
                </c:pt>
                <c:pt idx="34">
                  <c:v>-4350131414</c:v>
                </c:pt>
                <c:pt idx="35">
                  <c:v>10721862747</c:v>
                </c:pt>
                <c:pt idx="36">
                  <c:v>-14196324738</c:v>
                </c:pt>
                <c:pt idx="37">
                  <c:v>2681141727</c:v>
                </c:pt>
                <c:pt idx="38">
                  <c:v>12957597965</c:v>
                </c:pt>
                <c:pt idx="39">
                  <c:v>9066159542</c:v>
                </c:pt>
                <c:pt idx="40">
                  <c:v>-11066142153</c:v>
                </c:pt>
                <c:pt idx="41">
                  <c:v>1835084734</c:v>
                </c:pt>
                <c:pt idx="42">
                  <c:v>-6588758031</c:v>
                </c:pt>
                <c:pt idx="43">
                  <c:v>-19738551846</c:v>
                </c:pt>
                <c:pt idx="44">
                  <c:v>6791359320</c:v>
                </c:pt>
                <c:pt idx="45">
                  <c:v>964468853</c:v>
                </c:pt>
                <c:pt idx="46">
                  <c:v>-476812203</c:v>
                </c:pt>
                <c:pt idx="47">
                  <c:v>9446945849</c:v>
                </c:pt>
                <c:pt idx="48">
                  <c:v>20855153336</c:v>
                </c:pt>
                <c:pt idx="49">
                  <c:v>8837652781</c:v>
                </c:pt>
                <c:pt idx="50">
                  <c:v>-8809854525</c:v>
                </c:pt>
                <c:pt idx="51">
                  <c:v>9116857911</c:v>
                </c:pt>
                <c:pt idx="52">
                  <c:v>-6625941963</c:v>
                </c:pt>
                <c:pt idx="53">
                  <c:v>-10017810042</c:v>
                </c:pt>
                <c:pt idx="54">
                  <c:v>-15320964815</c:v>
                </c:pt>
                <c:pt idx="55">
                  <c:v>-5237340318</c:v>
                </c:pt>
                <c:pt idx="56">
                  <c:v>-9850909277</c:v>
                </c:pt>
                <c:pt idx="57">
                  <c:v>-7439574610</c:v>
                </c:pt>
                <c:pt idx="58">
                  <c:v>-7780995787</c:v>
                </c:pt>
                <c:pt idx="59">
                  <c:v>-2883065342</c:v>
                </c:pt>
                <c:pt idx="60">
                  <c:v>5668400675</c:v>
                </c:pt>
                <c:pt idx="61">
                  <c:v>-2339695707</c:v>
                </c:pt>
                <c:pt idx="62">
                  <c:v>1531299235</c:v>
                </c:pt>
                <c:pt idx="63">
                  <c:v>-2786477704</c:v>
                </c:pt>
                <c:pt idx="64">
                  <c:v>-2236206575</c:v>
                </c:pt>
                <c:pt idx="65">
                  <c:v>5013396406</c:v>
                </c:pt>
                <c:pt idx="66">
                  <c:v>2092927737</c:v>
                </c:pt>
                <c:pt idx="67">
                  <c:v>-20149213569</c:v>
                </c:pt>
                <c:pt idx="68">
                  <c:v>4010219552</c:v>
                </c:pt>
                <c:pt idx="69">
                  <c:v>-17808343341</c:v>
                </c:pt>
                <c:pt idx="70">
                  <c:v>-7988911647</c:v>
                </c:pt>
                <c:pt idx="71">
                  <c:v>7194280136</c:v>
                </c:pt>
                <c:pt idx="72">
                  <c:v>22676867676</c:v>
                </c:pt>
                <c:pt idx="73">
                  <c:v>4667921298</c:v>
                </c:pt>
                <c:pt idx="74">
                  <c:v>16498844616</c:v>
                </c:pt>
                <c:pt idx="75">
                  <c:v>5680146951</c:v>
                </c:pt>
                <c:pt idx="76">
                  <c:v>12629292863</c:v>
                </c:pt>
                <c:pt idx="77">
                  <c:v>6729213463</c:v>
                </c:pt>
                <c:pt idx="78">
                  <c:v>38771914739</c:v>
                </c:pt>
                <c:pt idx="79">
                  <c:v>-11719549237</c:v>
                </c:pt>
                <c:pt idx="80">
                  <c:v>16214723050</c:v>
                </c:pt>
                <c:pt idx="81">
                  <c:v>25658387312</c:v>
                </c:pt>
                <c:pt idx="82">
                  <c:v>8986262366</c:v>
                </c:pt>
                <c:pt idx="83">
                  <c:v>24421546085</c:v>
                </c:pt>
                <c:pt idx="84">
                  <c:v>-10099746313</c:v>
                </c:pt>
                <c:pt idx="85">
                  <c:v>11673685934</c:v>
                </c:pt>
                <c:pt idx="86">
                  <c:v>18021581405</c:v>
                </c:pt>
                <c:pt idx="87">
                  <c:v>11629043322</c:v>
                </c:pt>
                <c:pt idx="88">
                  <c:v>-2072936531</c:v>
                </c:pt>
                <c:pt idx="89">
                  <c:v>18718110716</c:v>
                </c:pt>
                <c:pt idx="90">
                  <c:v>8023882563</c:v>
                </c:pt>
                <c:pt idx="91">
                  <c:v>2158375377</c:v>
                </c:pt>
                <c:pt idx="92">
                  <c:v>7370276806</c:v>
                </c:pt>
                <c:pt idx="93">
                  <c:v>21495102943</c:v>
                </c:pt>
                <c:pt idx="94">
                  <c:v>18920321721</c:v>
                </c:pt>
                <c:pt idx="95">
                  <c:v>26869271684</c:v>
                </c:pt>
                <c:pt idx="96">
                  <c:v>-13108126919</c:v>
                </c:pt>
                <c:pt idx="97">
                  <c:v>6630451030</c:v>
                </c:pt>
                <c:pt idx="98">
                  <c:v>-3428785449</c:v>
                </c:pt>
                <c:pt idx="99">
                  <c:v>-23496040061</c:v>
                </c:pt>
                <c:pt idx="100">
                  <c:v>-10088043811</c:v>
                </c:pt>
                <c:pt idx="101">
                  <c:v>-5952216672</c:v>
                </c:pt>
                <c:pt idx="102">
                  <c:v>-5902320968</c:v>
                </c:pt>
                <c:pt idx="103">
                  <c:v>-3780938466</c:v>
                </c:pt>
                <c:pt idx="104">
                  <c:v>1526483335</c:v>
                </c:pt>
                <c:pt idx="105">
                  <c:v>213820491</c:v>
                </c:pt>
                <c:pt idx="106">
                  <c:v>-2507383601</c:v>
                </c:pt>
                <c:pt idx="107">
                  <c:v>16405846664</c:v>
                </c:pt>
                <c:pt idx="108">
                  <c:v>-12676898836</c:v>
                </c:pt>
                <c:pt idx="109">
                  <c:v>-2770967857</c:v>
                </c:pt>
                <c:pt idx="110">
                  <c:v>3423026987</c:v>
                </c:pt>
                <c:pt idx="111">
                  <c:v>-7822553768</c:v>
                </c:pt>
                <c:pt idx="112">
                  <c:v>-9680422110</c:v>
                </c:pt>
                <c:pt idx="113">
                  <c:v>-5504483818</c:v>
                </c:pt>
                <c:pt idx="114">
                  <c:v>3052566072</c:v>
                </c:pt>
                <c:pt idx="115">
                  <c:v>-7028625542</c:v>
                </c:pt>
                <c:pt idx="116">
                  <c:v>-3096128156</c:v>
                </c:pt>
                <c:pt idx="117">
                  <c:v>-4888474610</c:v>
                </c:pt>
                <c:pt idx="118">
                  <c:v>21368269144</c:v>
                </c:pt>
                <c:pt idx="119">
                  <c:v>30000925906</c:v>
                </c:pt>
                <c:pt idx="120">
                  <c:v>11443098438</c:v>
                </c:pt>
                <c:pt idx="121">
                  <c:v>20042882667</c:v>
                </c:pt>
                <c:pt idx="122">
                  <c:v>13297235923</c:v>
                </c:pt>
                <c:pt idx="123">
                  <c:v>2366597103</c:v>
                </c:pt>
                <c:pt idx="124">
                  <c:v>-1894027232</c:v>
                </c:pt>
                <c:pt idx="125">
                  <c:v>-7696187280</c:v>
                </c:pt>
                <c:pt idx="126">
                  <c:v>-7169082859</c:v>
                </c:pt>
                <c:pt idx="127">
                  <c:v>-14678425974</c:v>
                </c:pt>
                <c:pt idx="128">
                  <c:v>-5785709032</c:v>
                </c:pt>
                <c:pt idx="129">
                  <c:v>8791488324</c:v>
                </c:pt>
              </c:numCache>
            </c:numRef>
          </c:val>
          <c:extLst>
            <c:ext xmlns:c16="http://schemas.microsoft.com/office/drawing/2014/chart" uri="{C3380CC4-5D6E-409C-BE32-E72D297353CC}">
              <c16:uniqueId val="{00000000-71A8-4409-8A7C-3A148701CDE0}"/>
            </c:ext>
          </c:extLst>
        </c:ser>
        <c:dLbls>
          <c:showLegendKey val="0"/>
          <c:showVal val="0"/>
          <c:showCatName val="0"/>
          <c:showSerName val="0"/>
          <c:showPercent val="0"/>
          <c:showBubbleSize val="0"/>
        </c:dLbls>
        <c:gapWidth val="247"/>
        <c:axId val="74483584"/>
        <c:axId val="74485760"/>
      </c:barChart>
      <c:lineChart>
        <c:grouping val="standard"/>
        <c:varyColors val="0"/>
        <c:ser>
          <c:idx val="1"/>
          <c:order val="1"/>
          <c:tx>
            <c:strRef>
              <c:f>Sheet1!$A$3</c:f>
              <c:strCache>
                <c:ptCount val="1"/>
                <c:pt idx="0">
                  <c:v>S&amp;P 500</c:v>
                </c:pt>
              </c:strCache>
            </c:strRef>
          </c:tx>
          <c:spPr>
            <a:ln w="22225" cap="rnd">
              <a:solidFill>
                <a:schemeClr val="accent1"/>
              </a:solidFill>
              <a:round/>
            </a:ln>
            <a:effectLst/>
          </c:spPr>
          <c:marker>
            <c:symbol val="none"/>
          </c:marker>
          <c:cat>
            <c:numRef>
              <c:f>Sheet1!$B$1:$EA$1</c:f>
              <c:numCache>
                <c:formatCode>mmm\-yy</c:formatCode>
                <c:ptCount val="130"/>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pt idx="108">
                  <c:v>42370</c:v>
                </c:pt>
                <c:pt idx="109">
                  <c:v>42401</c:v>
                </c:pt>
                <c:pt idx="110">
                  <c:v>42430</c:v>
                </c:pt>
                <c:pt idx="111">
                  <c:v>42461</c:v>
                </c:pt>
                <c:pt idx="112">
                  <c:v>42491</c:v>
                </c:pt>
                <c:pt idx="113">
                  <c:v>42522</c:v>
                </c:pt>
                <c:pt idx="114">
                  <c:v>42552</c:v>
                </c:pt>
                <c:pt idx="115">
                  <c:v>42583</c:v>
                </c:pt>
                <c:pt idx="116">
                  <c:v>42614</c:v>
                </c:pt>
                <c:pt idx="117">
                  <c:v>42644</c:v>
                </c:pt>
                <c:pt idx="118">
                  <c:v>42675</c:v>
                </c:pt>
                <c:pt idx="119">
                  <c:v>42705</c:v>
                </c:pt>
                <c:pt idx="120">
                  <c:v>42736</c:v>
                </c:pt>
                <c:pt idx="121">
                  <c:v>42767</c:v>
                </c:pt>
                <c:pt idx="122">
                  <c:v>42795</c:v>
                </c:pt>
                <c:pt idx="123">
                  <c:v>42826</c:v>
                </c:pt>
                <c:pt idx="124">
                  <c:v>42856</c:v>
                </c:pt>
                <c:pt idx="125">
                  <c:v>42887</c:v>
                </c:pt>
                <c:pt idx="126">
                  <c:v>42917</c:v>
                </c:pt>
                <c:pt idx="127">
                  <c:v>42948</c:v>
                </c:pt>
                <c:pt idx="128">
                  <c:v>42979</c:v>
                </c:pt>
                <c:pt idx="129">
                  <c:v>43009</c:v>
                </c:pt>
              </c:numCache>
            </c:numRef>
          </c:cat>
          <c:val>
            <c:numRef>
              <c:f>Sheet1!$B$3:$EA$3</c:f>
              <c:numCache>
                <c:formatCode>#,##0</c:formatCode>
                <c:ptCount val="130"/>
                <c:pt idx="0">
                  <c:v>12919992752102</c:v>
                </c:pt>
                <c:pt idx="1">
                  <c:v>12627245612770</c:v>
                </c:pt>
                <c:pt idx="2">
                  <c:v>12706314318768</c:v>
                </c:pt>
                <c:pt idx="3">
                  <c:v>13250414973450</c:v>
                </c:pt>
                <c:pt idx="4">
                  <c:v>13675849875128</c:v>
                </c:pt>
                <c:pt idx="5">
                  <c:v>13349725611398</c:v>
                </c:pt>
                <c:pt idx="6">
                  <c:v>12945902843050</c:v>
                </c:pt>
                <c:pt idx="7">
                  <c:v>13092200157503</c:v>
                </c:pt>
                <c:pt idx="8">
                  <c:v>13469721083482</c:v>
                </c:pt>
                <c:pt idx="9">
                  <c:v>13654441209555</c:v>
                </c:pt>
                <c:pt idx="10">
                  <c:v>13042079890677</c:v>
                </c:pt>
                <c:pt idx="11">
                  <c:v>12867847872657</c:v>
                </c:pt>
                <c:pt idx="12">
                  <c:v>12071298755712</c:v>
                </c:pt>
                <c:pt idx="13">
                  <c:v>11649333804581</c:v>
                </c:pt>
                <c:pt idx="14">
                  <c:v>11510333315252</c:v>
                </c:pt>
                <c:pt idx="15">
                  <c:v>12065455078810</c:v>
                </c:pt>
                <c:pt idx="16">
                  <c:v>12207085488815</c:v>
                </c:pt>
                <c:pt idx="17">
                  <c:v>11162575961040</c:v>
                </c:pt>
                <c:pt idx="18">
                  <c:v>11064213138344</c:v>
                </c:pt>
                <c:pt idx="19">
                  <c:v>11211902778684</c:v>
                </c:pt>
                <c:pt idx="20">
                  <c:v>10181455586852</c:v>
                </c:pt>
                <c:pt idx="21">
                  <c:v>8485551732722</c:v>
                </c:pt>
                <c:pt idx="22">
                  <c:v>7830378403136</c:v>
                </c:pt>
                <c:pt idx="23">
                  <c:v>7851857413102</c:v>
                </c:pt>
                <c:pt idx="24">
                  <c:v>7192247451055</c:v>
                </c:pt>
                <c:pt idx="25">
                  <c:v>6400564645999</c:v>
                </c:pt>
                <c:pt idx="26">
                  <c:v>6927586659929</c:v>
                </c:pt>
                <c:pt idx="27">
                  <c:v>7585260011734</c:v>
                </c:pt>
                <c:pt idx="28">
                  <c:v>8035002957448</c:v>
                </c:pt>
                <c:pt idx="29">
                  <c:v>8044850586305</c:v>
                </c:pt>
                <c:pt idx="30">
                  <c:v>8659698816436</c:v>
                </c:pt>
                <c:pt idx="31">
                  <c:v>8980698608250</c:v>
                </c:pt>
                <c:pt idx="32">
                  <c:v>9336513342830</c:v>
                </c:pt>
                <c:pt idx="33">
                  <c:v>9124166917815</c:v>
                </c:pt>
                <c:pt idx="34">
                  <c:v>9655197159165</c:v>
                </c:pt>
                <c:pt idx="35">
                  <c:v>9927564422515</c:v>
                </c:pt>
                <c:pt idx="36">
                  <c:v>9561485059992</c:v>
                </c:pt>
                <c:pt idx="37">
                  <c:v>9951067747664</c:v>
                </c:pt>
                <c:pt idx="38">
                  <c:v>10560004201178</c:v>
                </c:pt>
                <c:pt idx="39">
                  <c:v>10725816533609</c:v>
                </c:pt>
                <c:pt idx="40">
                  <c:v>9849364098564</c:v>
                </c:pt>
                <c:pt idx="41">
                  <c:v>9322581713596</c:v>
                </c:pt>
                <c:pt idx="42">
                  <c:v>9968943092598</c:v>
                </c:pt>
                <c:pt idx="43">
                  <c:v>9511296640376</c:v>
                </c:pt>
                <c:pt idx="44">
                  <c:v>10336290318860</c:v>
                </c:pt>
                <c:pt idx="45">
                  <c:v>10725807664569</c:v>
                </c:pt>
                <c:pt idx="46">
                  <c:v>10719400722471</c:v>
                </c:pt>
                <c:pt idx="47">
                  <c:v>11429834194717</c:v>
                </c:pt>
                <c:pt idx="48">
                  <c:v>11695911265072</c:v>
                </c:pt>
                <c:pt idx="49">
                  <c:v>12079220362960</c:v>
                </c:pt>
                <c:pt idx="50">
                  <c:v>12067736272755</c:v>
                </c:pt>
                <c:pt idx="51">
                  <c:v>12429942833090</c:v>
                </c:pt>
                <c:pt idx="52">
                  <c:v>12269460824289</c:v>
                </c:pt>
                <c:pt idx="53">
                  <c:v>12021157787496</c:v>
                </c:pt>
                <c:pt idx="54">
                  <c:v>11800671544650</c:v>
                </c:pt>
                <c:pt idx="55">
                  <c:v>11128053564931</c:v>
                </c:pt>
                <c:pt idx="56">
                  <c:v>10303141342648</c:v>
                </c:pt>
                <c:pt idx="57">
                  <c:v>11418869059203</c:v>
                </c:pt>
                <c:pt idx="58">
                  <c:v>11356877481002</c:v>
                </c:pt>
                <c:pt idx="59">
                  <c:v>11385007700426</c:v>
                </c:pt>
                <c:pt idx="60">
                  <c:v>11878485586887</c:v>
                </c:pt>
                <c:pt idx="61">
                  <c:v>12360815125826</c:v>
                </c:pt>
                <c:pt idx="62">
                  <c:v>12730248604644</c:v>
                </c:pt>
                <c:pt idx="63">
                  <c:v>12635654920372</c:v>
                </c:pt>
                <c:pt idx="64">
                  <c:v>11849784726194</c:v>
                </c:pt>
                <c:pt idx="65">
                  <c:v>12303108880674</c:v>
                </c:pt>
                <c:pt idx="66">
                  <c:v>12464564820116</c:v>
                </c:pt>
                <c:pt idx="67">
                  <c:v>12713355713962</c:v>
                </c:pt>
                <c:pt idx="68">
                  <c:v>12881019587933</c:v>
                </c:pt>
                <c:pt idx="69">
                  <c:v>12630929719250</c:v>
                </c:pt>
                <c:pt idx="70">
                  <c:v>12666899247609</c:v>
                </c:pt>
                <c:pt idx="71">
                  <c:v>12742436250228</c:v>
                </c:pt>
                <c:pt idx="72">
                  <c:v>13381583477363</c:v>
                </c:pt>
                <c:pt idx="73">
                  <c:v>13537446251466</c:v>
                </c:pt>
                <c:pt idx="74">
                  <c:v>13978821993204</c:v>
                </c:pt>
                <c:pt idx="75">
                  <c:v>14235181509320</c:v>
                </c:pt>
                <c:pt idx="76">
                  <c:v>14562466733762</c:v>
                </c:pt>
                <c:pt idx="77">
                  <c:v>14309955167627</c:v>
                </c:pt>
                <c:pt idx="78">
                  <c:v>15000773837588</c:v>
                </c:pt>
                <c:pt idx="79">
                  <c:v>14528311920474</c:v>
                </c:pt>
                <c:pt idx="80">
                  <c:v>14949461145677</c:v>
                </c:pt>
                <c:pt idx="81">
                  <c:v>15622370463437</c:v>
                </c:pt>
                <c:pt idx="82">
                  <c:v>16070721704344</c:v>
                </c:pt>
                <c:pt idx="83">
                  <c:v>16494783083987</c:v>
                </c:pt>
                <c:pt idx="84">
                  <c:v>15904299955847</c:v>
                </c:pt>
                <c:pt idx="85">
                  <c:v>16657430668407</c:v>
                </c:pt>
                <c:pt idx="86">
                  <c:v>16699763128786</c:v>
                </c:pt>
                <c:pt idx="87">
                  <c:v>16810450994119</c:v>
                </c:pt>
                <c:pt idx="88">
                  <c:v>17157503377858</c:v>
                </c:pt>
                <c:pt idx="89">
                  <c:v>17403999637299</c:v>
                </c:pt>
                <c:pt idx="90">
                  <c:v>17148927777966</c:v>
                </c:pt>
                <c:pt idx="91">
                  <c:v>17799558746121</c:v>
                </c:pt>
                <c:pt idx="92">
                  <c:v>17518522127292</c:v>
                </c:pt>
                <c:pt idx="93">
                  <c:v>17929746178082</c:v>
                </c:pt>
                <c:pt idx="94">
                  <c:v>18408765533333</c:v>
                </c:pt>
                <c:pt idx="95">
                  <c:v>18245162915716</c:v>
                </c:pt>
                <c:pt idx="96">
                  <c:v>17690595567238</c:v>
                </c:pt>
                <c:pt idx="97">
                  <c:v>18666073230418</c:v>
                </c:pt>
                <c:pt idx="98">
                  <c:v>18303378716215</c:v>
                </c:pt>
                <c:pt idx="99">
                  <c:v>18468643025383</c:v>
                </c:pt>
                <c:pt idx="100">
                  <c:v>18673991553857</c:v>
                </c:pt>
                <c:pt idx="101">
                  <c:v>18219316088530</c:v>
                </c:pt>
                <c:pt idx="102">
                  <c:v>18572727355982</c:v>
                </c:pt>
                <c:pt idx="103">
                  <c:v>17406895531235</c:v>
                </c:pt>
                <c:pt idx="104">
                  <c:v>16916535560629</c:v>
                </c:pt>
                <c:pt idx="105">
                  <c:v>18331604761847</c:v>
                </c:pt>
                <c:pt idx="106">
                  <c:v>18336536390477</c:v>
                </c:pt>
                <c:pt idx="107">
                  <c:v>17899556244710</c:v>
                </c:pt>
                <c:pt idx="108">
                  <c:v>17009128709361</c:v>
                </c:pt>
                <c:pt idx="109">
                  <c:v>16925638834570</c:v>
                </c:pt>
                <c:pt idx="110">
                  <c:v>17958297039752</c:v>
                </c:pt>
                <c:pt idx="111">
                  <c:v>18036580934285</c:v>
                </c:pt>
                <c:pt idx="112">
                  <c:v>18260767918647</c:v>
                </c:pt>
                <c:pt idx="113">
                  <c:v>18192751702459</c:v>
                </c:pt>
                <c:pt idx="114">
                  <c:v>18836043053829</c:v>
                </c:pt>
                <c:pt idx="115">
                  <c:v>18821162257760</c:v>
                </c:pt>
                <c:pt idx="116">
                  <c:v>18741646863611</c:v>
                </c:pt>
                <c:pt idx="117">
                  <c:v>18381516493187</c:v>
                </c:pt>
                <c:pt idx="118">
                  <c:v>18982566427367</c:v>
                </c:pt>
                <c:pt idx="119">
                  <c:v>19267932935434</c:v>
                </c:pt>
                <c:pt idx="120">
                  <c:v>19618273239547</c:v>
                </c:pt>
                <c:pt idx="121">
                  <c:v>20333971438696</c:v>
                </c:pt>
                <c:pt idx="122">
                  <c:v>20275974367154</c:v>
                </c:pt>
                <c:pt idx="123">
                  <c:v>20472552881491</c:v>
                </c:pt>
                <c:pt idx="124">
                  <c:v>20705479389756</c:v>
                </c:pt>
                <c:pt idx="125">
                  <c:v>20762061800269</c:v>
                </c:pt>
                <c:pt idx="126">
                  <c:v>21150484210211</c:v>
                </c:pt>
                <c:pt idx="127">
                  <c:v>21158006961159</c:v>
                </c:pt>
                <c:pt idx="128">
                  <c:v>21578975909633</c:v>
                </c:pt>
                <c:pt idx="129">
                  <c:v>22061315630578</c:v>
                </c:pt>
              </c:numCache>
            </c:numRef>
          </c:val>
          <c:smooth val="0"/>
          <c:extLst>
            <c:ext xmlns:c16="http://schemas.microsoft.com/office/drawing/2014/chart" uri="{C3380CC4-5D6E-409C-BE32-E72D297353CC}">
              <c16:uniqueId val="{00000001-71A8-4409-8A7C-3A148701CDE0}"/>
            </c:ext>
          </c:extLst>
        </c:ser>
        <c:dLbls>
          <c:showLegendKey val="0"/>
          <c:showVal val="0"/>
          <c:showCatName val="0"/>
          <c:showSerName val="0"/>
          <c:showPercent val="0"/>
          <c:showBubbleSize val="0"/>
        </c:dLbls>
        <c:marker val="1"/>
        <c:smooth val="0"/>
        <c:axId val="74488832"/>
        <c:axId val="74487296"/>
      </c:lineChart>
      <c:dateAx>
        <c:axId val="74483584"/>
        <c:scaling>
          <c:orientation val="minMax"/>
        </c:scaling>
        <c:delete val="1"/>
        <c:axPos val="b"/>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mmm\-yy" sourceLinked="1"/>
        <c:majorTickMark val="out"/>
        <c:minorTickMark val="none"/>
        <c:tickLblPos val="low"/>
        <c:crossAx val="74485760"/>
        <c:crosses val="autoZero"/>
        <c:auto val="1"/>
        <c:lblOffset val="100"/>
        <c:baseTimeUnit val="months"/>
        <c:majorUnit val="1"/>
        <c:majorTimeUnit val="years"/>
        <c:minorUnit val="1"/>
        <c:minorTimeUnit val="months"/>
      </c:dateAx>
      <c:valAx>
        <c:axId val="74485760"/>
        <c:scaling>
          <c:orientation val="minMax"/>
        </c:scaling>
        <c:delete val="0"/>
        <c:axPos val="l"/>
        <c:majorGridlines>
          <c:spPr>
            <a:ln w="9525" cap="flat" cmpd="sng" algn="ctr">
              <a:solidFill>
                <a:schemeClr val="dk1">
                  <a:lumMod val="15000"/>
                  <a:lumOff val="85000"/>
                </a:schemeClr>
              </a:solidFill>
              <a:round/>
            </a:ln>
            <a:effectLst/>
          </c:spPr>
        </c:majorGridlines>
        <c:numFmt formatCode="#,###,,,&quot;b&quot;;\ \(#,###,,,&quot;b&quot;\);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74483584"/>
        <c:crosses val="autoZero"/>
        <c:crossBetween val="between"/>
      </c:valAx>
      <c:valAx>
        <c:axId val="74487296"/>
        <c:scaling>
          <c:orientation val="minMax"/>
        </c:scaling>
        <c:delete val="0"/>
        <c:axPos val="r"/>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74488832"/>
        <c:crosses val="max"/>
        <c:crossBetween val="between"/>
      </c:valAx>
      <c:dateAx>
        <c:axId val="74488832"/>
        <c:scaling>
          <c:orientation val="minMax"/>
        </c:scaling>
        <c:delete val="1"/>
        <c:axPos val="b"/>
        <c:numFmt formatCode="mmm\-yy" sourceLinked="1"/>
        <c:majorTickMark val="out"/>
        <c:minorTickMark val="none"/>
        <c:tickLblPos val="nextTo"/>
        <c:crossAx val="74487296"/>
        <c:crosses val="autoZero"/>
        <c:auto val="1"/>
        <c:lblOffset val="100"/>
        <c:baseTimeUnit val="months"/>
        <c:majorUnit val="1"/>
        <c:minorUnit val="1"/>
      </c:date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509412" fontAlgn="auto">
              <a:spcBef>
                <a:spcPts val="0"/>
              </a:spcBef>
              <a:spcAft>
                <a:spcPts val="0"/>
              </a:spcAft>
              <a:defRPr sz="1200">
                <a:latin typeface="+mn-lt"/>
                <a:ea typeface="+mn-ea"/>
                <a:cs typeface="+mn-cs"/>
              </a:defRPr>
            </a:lvl1pPr>
          </a:lstStyle>
          <a:p>
            <a:pPr>
              <a:defRPr/>
            </a:pPr>
            <a:endParaRPr lang="en-US" dirty="0">
              <a:latin typeface="UniversNext for MORN Cn L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509412" fontAlgn="auto">
              <a:spcBef>
                <a:spcPts val="0"/>
              </a:spcBef>
              <a:spcAft>
                <a:spcPts val="0"/>
              </a:spcAft>
              <a:defRPr sz="1200">
                <a:latin typeface="+mn-lt"/>
                <a:ea typeface="+mn-ea"/>
                <a:cs typeface="+mn-cs"/>
              </a:defRPr>
            </a:lvl1pPr>
          </a:lstStyle>
          <a:p>
            <a:pPr>
              <a:defRPr/>
            </a:pPr>
            <a:fld id="{5D8814BF-708E-154B-8B59-6C80AFD7DE7E}" type="datetimeFigureOut">
              <a:rPr lang="en-US">
                <a:latin typeface="UniversNext for MORN Cn Lt"/>
              </a:rPr>
              <a:pPr>
                <a:defRPr/>
              </a:pPr>
              <a:t>3/18/2020</a:t>
            </a:fld>
            <a:endParaRPr lang="en-US" dirty="0">
              <a:latin typeface="UniversNext for MORN Cn L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509412" fontAlgn="auto">
              <a:spcBef>
                <a:spcPts val="0"/>
              </a:spcBef>
              <a:spcAft>
                <a:spcPts val="0"/>
              </a:spcAft>
              <a:defRPr sz="1200">
                <a:latin typeface="+mn-lt"/>
                <a:ea typeface="+mn-ea"/>
                <a:cs typeface="+mn-cs"/>
              </a:defRPr>
            </a:lvl1pPr>
          </a:lstStyle>
          <a:p>
            <a:pPr>
              <a:defRPr/>
            </a:pPr>
            <a:endParaRPr lang="en-US" dirty="0">
              <a:latin typeface="UniversNext for MORN Cn L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509412" fontAlgn="auto">
              <a:spcBef>
                <a:spcPts val="0"/>
              </a:spcBef>
              <a:spcAft>
                <a:spcPts val="0"/>
              </a:spcAft>
              <a:defRPr sz="1200">
                <a:latin typeface="+mn-lt"/>
                <a:ea typeface="+mn-ea"/>
                <a:cs typeface="+mn-cs"/>
              </a:defRPr>
            </a:lvl1pPr>
          </a:lstStyle>
          <a:p>
            <a:pPr>
              <a:defRPr/>
            </a:pPr>
            <a:fld id="{07AD6848-1335-2749-9006-FC0B9FD4D6A0}" type="slidenum">
              <a:rPr lang="en-US">
                <a:latin typeface="UniversNext for MORN Cn Lt"/>
              </a:rPr>
              <a:pPr>
                <a:defRPr/>
              </a:pPr>
              <a:t>‹#›</a:t>
            </a:fld>
            <a:endParaRPr lang="en-US" dirty="0">
              <a:latin typeface="UniversNext for MORN Cn Lt"/>
            </a:endParaRPr>
          </a:p>
        </p:txBody>
      </p:sp>
    </p:spTree>
    <p:extLst>
      <p:ext uri="{BB962C8B-B14F-4D97-AF65-F5344CB8AC3E}">
        <p14:creationId xmlns:p14="http://schemas.microsoft.com/office/powerpoint/2010/main" val="28621413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509412" fontAlgn="auto">
              <a:spcBef>
                <a:spcPts val="0"/>
              </a:spcBef>
              <a:spcAft>
                <a:spcPts val="0"/>
              </a:spcAft>
              <a:defRPr sz="1200">
                <a:latin typeface="UniversNext for MORN Cn 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509412" fontAlgn="auto">
              <a:spcBef>
                <a:spcPts val="0"/>
              </a:spcBef>
              <a:spcAft>
                <a:spcPts val="0"/>
              </a:spcAft>
              <a:defRPr sz="1200">
                <a:latin typeface="UniversNext for MORN Cn Lt"/>
                <a:ea typeface="+mn-ea"/>
                <a:cs typeface="+mn-cs"/>
              </a:defRPr>
            </a:lvl1pPr>
          </a:lstStyle>
          <a:p>
            <a:pPr>
              <a:defRPr/>
            </a:pPr>
            <a:fld id="{B52B51CA-4289-1E4B-A31C-7CD41D88DF8F}" type="datetimeFigureOut">
              <a:rPr lang="en-US" smtClean="0"/>
              <a:pPr>
                <a:defRPr/>
              </a:pPr>
              <a:t>3/18/2020</a:t>
            </a:fld>
            <a:endParaRPr lang="en-US" dirty="0"/>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509412" fontAlgn="auto">
              <a:spcBef>
                <a:spcPts val="0"/>
              </a:spcBef>
              <a:spcAft>
                <a:spcPts val="0"/>
              </a:spcAft>
              <a:defRPr sz="1200">
                <a:latin typeface="UniversNext for MORN Cn 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509412" fontAlgn="auto">
              <a:spcBef>
                <a:spcPts val="0"/>
              </a:spcBef>
              <a:spcAft>
                <a:spcPts val="0"/>
              </a:spcAft>
              <a:defRPr sz="1200">
                <a:latin typeface="UniversNext for MORN Cn Lt"/>
                <a:ea typeface="+mn-ea"/>
                <a:cs typeface="+mn-cs"/>
              </a:defRPr>
            </a:lvl1pPr>
          </a:lstStyle>
          <a:p>
            <a:pPr>
              <a:defRPr/>
            </a:pPr>
            <a:fld id="{77097276-EB82-334F-8522-E762D78B0691}" type="slidenum">
              <a:rPr lang="en-US" smtClean="0"/>
              <a:pPr>
                <a:defRPr/>
              </a:pPr>
              <a:t>‹#›</a:t>
            </a:fld>
            <a:endParaRPr lang="en-US" dirty="0"/>
          </a:p>
        </p:txBody>
      </p:sp>
    </p:spTree>
    <p:extLst>
      <p:ext uri="{BB962C8B-B14F-4D97-AF65-F5344CB8AC3E}">
        <p14:creationId xmlns:p14="http://schemas.microsoft.com/office/powerpoint/2010/main" val="1444613121"/>
      </p:ext>
    </p:extLst>
  </p:cSld>
  <p:clrMap bg1="lt1" tx1="dk1" bg2="lt2" tx2="dk2" accent1="accent1" accent2="accent2" accent3="accent3" accent4="accent4" accent5="accent5" accent6="accent6" hlink="hlink" folHlink="folHlink"/>
  <p:hf hdr="0" ftr="0" dt="0"/>
  <p:notesStyle>
    <a:lvl1pPr algn="l" defTabSz="453491" rtl="0" eaLnBrk="0" fontAlgn="base" hangingPunct="0">
      <a:spcBef>
        <a:spcPct val="30000"/>
      </a:spcBef>
      <a:spcAft>
        <a:spcPct val="0"/>
      </a:spcAft>
      <a:defRPr sz="1100" kern="1200">
        <a:solidFill>
          <a:schemeClr val="tx1"/>
        </a:solidFill>
        <a:latin typeface="UniversNext for MORN Cn Lt"/>
        <a:ea typeface="ＭＳ Ｐゴシック" charset="0"/>
        <a:cs typeface="ＭＳ Ｐゴシック" charset="0"/>
      </a:defRPr>
    </a:lvl1pPr>
    <a:lvl2pPr marL="453491" algn="l" defTabSz="453491" rtl="0" eaLnBrk="0" fontAlgn="base" hangingPunct="0">
      <a:spcBef>
        <a:spcPct val="30000"/>
      </a:spcBef>
      <a:spcAft>
        <a:spcPct val="0"/>
      </a:spcAft>
      <a:defRPr sz="1100" kern="1200">
        <a:solidFill>
          <a:schemeClr val="tx1"/>
        </a:solidFill>
        <a:latin typeface="UniversNext for MORN Cn Lt"/>
        <a:ea typeface="ＭＳ Ｐゴシック" charset="0"/>
        <a:cs typeface="+mn-cs"/>
      </a:defRPr>
    </a:lvl2pPr>
    <a:lvl3pPr marL="908398" algn="l" defTabSz="453491" rtl="0" eaLnBrk="0" fontAlgn="base" hangingPunct="0">
      <a:spcBef>
        <a:spcPct val="30000"/>
      </a:spcBef>
      <a:spcAft>
        <a:spcPct val="0"/>
      </a:spcAft>
      <a:defRPr sz="1100" kern="1200">
        <a:solidFill>
          <a:schemeClr val="tx1"/>
        </a:solidFill>
        <a:latin typeface="UniversNext for MORN Cn Lt"/>
        <a:ea typeface="ＭＳ Ｐゴシック" charset="0"/>
        <a:cs typeface="+mn-cs"/>
      </a:defRPr>
    </a:lvl3pPr>
    <a:lvl4pPr marL="1363305" algn="l" defTabSz="453491" rtl="0" eaLnBrk="0" fontAlgn="base" hangingPunct="0">
      <a:spcBef>
        <a:spcPct val="30000"/>
      </a:spcBef>
      <a:spcAft>
        <a:spcPct val="0"/>
      </a:spcAft>
      <a:defRPr sz="1100" kern="1200">
        <a:solidFill>
          <a:schemeClr val="tx1"/>
        </a:solidFill>
        <a:latin typeface="UniversNext for MORN Cn Lt"/>
        <a:ea typeface="ＭＳ Ｐゴシック" charset="0"/>
        <a:cs typeface="+mn-cs"/>
      </a:defRPr>
    </a:lvl4pPr>
    <a:lvl5pPr marL="1818213" algn="l" defTabSz="453491" rtl="0" eaLnBrk="0" fontAlgn="base" hangingPunct="0">
      <a:spcBef>
        <a:spcPct val="30000"/>
      </a:spcBef>
      <a:spcAft>
        <a:spcPct val="0"/>
      </a:spcAft>
      <a:defRPr sz="1100" kern="1200">
        <a:solidFill>
          <a:schemeClr val="tx1"/>
        </a:solidFill>
        <a:latin typeface="UniversNext for MORN Cn Lt"/>
        <a:ea typeface="ＭＳ Ｐゴシック" charset="0"/>
        <a:cs typeface="+mn-cs"/>
      </a:defRPr>
    </a:lvl5pPr>
    <a:lvl6pPr marL="2273754" algn="l" defTabSz="454751" rtl="0" eaLnBrk="1" latinLnBrk="0" hangingPunct="1">
      <a:defRPr sz="1100" kern="1200">
        <a:solidFill>
          <a:schemeClr val="tx1"/>
        </a:solidFill>
        <a:latin typeface="+mn-lt"/>
        <a:ea typeface="+mn-ea"/>
        <a:cs typeface="+mn-cs"/>
      </a:defRPr>
    </a:lvl6pPr>
    <a:lvl7pPr marL="2728504" algn="l" defTabSz="454751" rtl="0" eaLnBrk="1" latinLnBrk="0" hangingPunct="1">
      <a:defRPr sz="1100" kern="1200">
        <a:solidFill>
          <a:schemeClr val="tx1"/>
        </a:solidFill>
        <a:latin typeface="+mn-lt"/>
        <a:ea typeface="+mn-ea"/>
        <a:cs typeface="+mn-cs"/>
      </a:defRPr>
    </a:lvl7pPr>
    <a:lvl8pPr marL="3183256" algn="l" defTabSz="454751" rtl="0" eaLnBrk="1" latinLnBrk="0" hangingPunct="1">
      <a:defRPr sz="1100" kern="1200">
        <a:solidFill>
          <a:schemeClr val="tx1"/>
        </a:solidFill>
        <a:latin typeface="+mn-lt"/>
        <a:ea typeface="+mn-ea"/>
        <a:cs typeface="+mn-cs"/>
      </a:defRPr>
    </a:lvl8pPr>
    <a:lvl9pPr marL="3638007" algn="l" defTabSz="45475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1</a:t>
            </a:fld>
            <a:endParaRPr lang="en-US" dirty="0"/>
          </a:p>
        </p:txBody>
      </p:sp>
    </p:spTree>
    <p:extLst>
      <p:ext uri="{BB962C8B-B14F-4D97-AF65-F5344CB8AC3E}">
        <p14:creationId xmlns:p14="http://schemas.microsoft.com/office/powerpoint/2010/main" val="1186304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10</a:t>
            </a:fld>
            <a:endParaRPr lang="en-US" dirty="0"/>
          </a:p>
        </p:txBody>
      </p:sp>
    </p:spTree>
    <p:extLst>
      <p:ext uri="{BB962C8B-B14F-4D97-AF65-F5344CB8AC3E}">
        <p14:creationId xmlns:p14="http://schemas.microsoft.com/office/powerpoint/2010/main" val="263145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7097276-EB82-334F-8522-E762D78B0691}" type="slidenum">
              <a:rPr lang="en-US" smtClean="0"/>
              <a:pPr>
                <a:defRPr/>
              </a:pPr>
              <a:t>11</a:t>
            </a:fld>
            <a:endParaRPr lang="en-US" dirty="0"/>
          </a:p>
        </p:txBody>
      </p:sp>
    </p:spTree>
    <p:extLst>
      <p:ext uri="{BB962C8B-B14F-4D97-AF65-F5344CB8AC3E}">
        <p14:creationId xmlns:p14="http://schemas.microsoft.com/office/powerpoint/2010/main" val="2540469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12</a:t>
            </a:fld>
            <a:endParaRPr lang="en-US" dirty="0"/>
          </a:p>
        </p:txBody>
      </p:sp>
    </p:spTree>
    <p:extLst>
      <p:ext uri="{BB962C8B-B14F-4D97-AF65-F5344CB8AC3E}">
        <p14:creationId xmlns:p14="http://schemas.microsoft.com/office/powerpoint/2010/main" val="263145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13</a:t>
            </a:fld>
            <a:endParaRPr lang="en-US" dirty="0"/>
          </a:p>
        </p:txBody>
      </p:sp>
    </p:spTree>
    <p:extLst>
      <p:ext uri="{BB962C8B-B14F-4D97-AF65-F5344CB8AC3E}">
        <p14:creationId xmlns:p14="http://schemas.microsoft.com/office/powerpoint/2010/main" val="263145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14</a:t>
            </a:fld>
            <a:endParaRPr lang="en-US" dirty="0"/>
          </a:p>
        </p:txBody>
      </p:sp>
    </p:spTree>
    <p:extLst>
      <p:ext uri="{BB962C8B-B14F-4D97-AF65-F5344CB8AC3E}">
        <p14:creationId xmlns:p14="http://schemas.microsoft.com/office/powerpoint/2010/main" val="263145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15</a:t>
            </a:fld>
            <a:endParaRPr lang="en-US" dirty="0"/>
          </a:p>
        </p:txBody>
      </p:sp>
    </p:spTree>
    <p:extLst>
      <p:ext uri="{BB962C8B-B14F-4D97-AF65-F5344CB8AC3E}">
        <p14:creationId xmlns:p14="http://schemas.microsoft.com/office/powerpoint/2010/main" val="263145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7097276-EB82-334F-8522-E762D78B0691}" type="slidenum">
              <a:rPr lang="en-US" smtClean="0"/>
              <a:pPr>
                <a:defRPr/>
              </a:pPr>
              <a:t>16</a:t>
            </a:fld>
            <a:endParaRPr lang="en-US" dirty="0"/>
          </a:p>
        </p:txBody>
      </p:sp>
    </p:spTree>
    <p:extLst>
      <p:ext uri="{BB962C8B-B14F-4D97-AF65-F5344CB8AC3E}">
        <p14:creationId xmlns:p14="http://schemas.microsoft.com/office/powerpoint/2010/main" val="3584211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http://www.sciencedirect.com/science/article/pii/S0167487006001048</a:t>
            </a:r>
            <a:endParaRPr lang="en-US" dirty="0"/>
          </a:p>
        </p:txBody>
      </p:sp>
      <p:sp>
        <p:nvSpPr>
          <p:cNvPr id="4" name="Slide Number Placeholder 3"/>
          <p:cNvSpPr>
            <a:spLocks noGrp="1"/>
          </p:cNvSpPr>
          <p:nvPr>
            <p:ph type="sldNum" sz="quarter" idx="10"/>
          </p:nvPr>
        </p:nvSpPr>
        <p:spPr/>
        <p:txBody>
          <a:bodyPr/>
          <a:lstStyle/>
          <a:p>
            <a:pPr>
              <a:defRPr/>
            </a:pPr>
            <a:fld id="{0C2BFEAA-F8B9-EB4B-85B0-CC6C05CD0CE1}" type="slidenum">
              <a:rPr lang="en-US" smtClean="0"/>
              <a:pPr>
                <a:defRPr/>
              </a:pPr>
              <a:t>17</a:t>
            </a:fld>
            <a:endParaRPr lang="en-US" dirty="0"/>
          </a:p>
        </p:txBody>
      </p:sp>
    </p:spTree>
    <p:extLst>
      <p:ext uri="{BB962C8B-B14F-4D97-AF65-F5344CB8AC3E}">
        <p14:creationId xmlns:p14="http://schemas.microsoft.com/office/powerpoint/2010/main" val="36141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http://www.sciencedirect.com/science/article/pii/S0167487006001048</a:t>
            </a:r>
            <a:endParaRPr lang="en-US" dirty="0"/>
          </a:p>
        </p:txBody>
      </p:sp>
      <p:sp>
        <p:nvSpPr>
          <p:cNvPr id="4" name="Slide Number Placeholder 3"/>
          <p:cNvSpPr>
            <a:spLocks noGrp="1"/>
          </p:cNvSpPr>
          <p:nvPr>
            <p:ph type="sldNum" sz="quarter" idx="10"/>
          </p:nvPr>
        </p:nvSpPr>
        <p:spPr/>
        <p:txBody>
          <a:bodyPr/>
          <a:lstStyle/>
          <a:p>
            <a:pPr>
              <a:defRPr/>
            </a:pPr>
            <a:fld id="{0C2BFEAA-F8B9-EB4B-85B0-CC6C05CD0CE1}" type="slidenum">
              <a:rPr lang="en-US" smtClean="0"/>
              <a:pPr>
                <a:defRPr/>
              </a:pPr>
              <a:t>18</a:t>
            </a:fld>
            <a:endParaRPr lang="en-US" dirty="0"/>
          </a:p>
        </p:txBody>
      </p:sp>
    </p:spTree>
    <p:extLst>
      <p:ext uri="{BB962C8B-B14F-4D97-AF65-F5344CB8AC3E}">
        <p14:creationId xmlns:p14="http://schemas.microsoft.com/office/powerpoint/2010/main" val="36141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http://www.sciencedirect.com/science/article/pii/S0167487006001048</a:t>
            </a:r>
            <a:endParaRPr lang="en-US" dirty="0"/>
          </a:p>
        </p:txBody>
      </p:sp>
      <p:sp>
        <p:nvSpPr>
          <p:cNvPr id="4" name="Slide Number Placeholder 3"/>
          <p:cNvSpPr>
            <a:spLocks noGrp="1"/>
          </p:cNvSpPr>
          <p:nvPr>
            <p:ph type="sldNum" sz="quarter" idx="10"/>
          </p:nvPr>
        </p:nvSpPr>
        <p:spPr/>
        <p:txBody>
          <a:bodyPr/>
          <a:lstStyle/>
          <a:p>
            <a:pPr>
              <a:defRPr/>
            </a:pPr>
            <a:fld id="{0C2BFEAA-F8B9-EB4B-85B0-CC6C05CD0CE1}" type="slidenum">
              <a:rPr lang="en-US" smtClean="0"/>
              <a:pPr>
                <a:defRPr/>
              </a:pPr>
              <a:t>19</a:t>
            </a:fld>
            <a:endParaRPr lang="en-US" dirty="0"/>
          </a:p>
        </p:txBody>
      </p:sp>
    </p:spTree>
    <p:extLst>
      <p:ext uri="{BB962C8B-B14F-4D97-AF65-F5344CB8AC3E}">
        <p14:creationId xmlns:p14="http://schemas.microsoft.com/office/powerpoint/2010/main" val="36141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investor’s chief problem – and even his worst enemy – is likely to be himself. </a:t>
            </a:r>
          </a:p>
          <a:p>
            <a:r>
              <a:rPr lang="en-US" dirty="0"/>
              <a:t>The investor’s chief problem – and even his worst enemy – is likely to be himself. </a:t>
            </a:r>
          </a:p>
          <a:p>
            <a:r>
              <a:rPr lang="en-US" dirty="0"/>
              <a:t>Barber and Odean- Trading is bad for your wealth</a:t>
            </a:r>
          </a:p>
          <a:p>
            <a:endParaRPr lang="en-US" dirty="0"/>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2</a:t>
            </a:fld>
            <a:endParaRPr lang="en-US" dirty="0"/>
          </a:p>
        </p:txBody>
      </p:sp>
    </p:spTree>
    <p:extLst>
      <p:ext uri="{BB962C8B-B14F-4D97-AF65-F5344CB8AC3E}">
        <p14:creationId xmlns:p14="http://schemas.microsoft.com/office/powerpoint/2010/main" val="3341066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20</a:t>
            </a:fld>
            <a:endParaRPr lang="en-US" dirty="0"/>
          </a:p>
        </p:txBody>
      </p:sp>
    </p:spTree>
    <p:extLst>
      <p:ext uri="{BB962C8B-B14F-4D97-AF65-F5344CB8AC3E}">
        <p14:creationId xmlns:p14="http://schemas.microsoft.com/office/powerpoint/2010/main" val="263145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7097276-EB82-334F-8522-E762D78B0691}" type="slidenum">
              <a:rPr lang="en-US" smtClean="0"/>
              <a:pPr>
                <a:defRPr/>
              </a:pPr>
              <a:t>21</a:t>
            </a:fld>
            <a:endParaRPr lang="en-US" dirty="0"/>
          </a:p>
        </p:txBody>
      </p:sp>
    </p:spTree>
    <p:extLst>
      <p:ext uri="{BB962C8B-B14F-4D97-AF65-F5344CB8AC3E}">
        <p14:creationId xmlns:p14="http://schemas.microsoft.com/office/powerpoint/2010/main" val="3041345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 </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22</a:t>
            </a:fld>
            <a:endParaRPr lang="en-US" dirty="0"/>
          </a:p>
        </p:txBody>
      </p:sp>
    </p:spTree>
    <p:extLst>
      <p:ext uri="{BB962C8B-B14F-4D97-AF65-F5344CB8AC3E}">
        <p14:creationId xmlns:p14="http://schemas.microsoft.com/office/powerpoint/2010/main" val="2775904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 </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23</a:t>
            </a:fld>
            <a:endParaRPr lang="en-US" dirty="0"/>
          </a:p>
        </p:txBody>
      </p:sp>
    </p:spTree>
    <p:extLst>
      <p:ext uri="{BB962C8B-B14F-4D97-AF65-F5344CB8AC3E}">
        <p14:creationId xmlns:p14="http://schemas.microsoft.com/office/powerpoint/2010/main" val="1497435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a:t>
            </a:r>
            <a:r>
              <a:rPr lang="en-US" baseline="0" dirty="0"/>
              <a:t> Bucket Strategy </a:t>
            </a:r>
            <a:endParaRPr lang="en-US" dirty="0"/>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24</a:t>
            </a:fld>
            <a:endParaRPr lang="en-US" dirty="0"/>
          </a:p>
        </p:txBody>
      </p:sp>
    </p:spTree>
    <p:extLst>
      <p:ext uri="{BB962C8B-B14F-4D97-AF65-F5344CB8AC3E}">
        <p14:creationId xmlns:p14="http://schemas.microsoft.com/office/powerpoint/2010/main" val="2265087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a:t>
            </a:r>
            <a:r>
              <a:rPr lang="en-US" baseline="0" dirty="0"/>
              <a:t> Bucket Strategy </a:t>
            </a:r>
            <a:endParaRPr lang="en-US" dirty="0"/>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25</a:t>
            </a:fld>
            <a:endParaRPr lang="en-US" dirty="0"/>
          </a:p>
        </p:txBody>
      </p:sp>
    </p:spTree>
    <p:extLst>
      <p:ext uri="{BB962C8B-B14F-4D97-AF65-F5344CB8AC3E}">
        <p14:creationId xmlns:p14="http://schemas.microsoft.com/office/powerpoint/2010/main" val="804632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 </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26</a:t>
            </a:fld>
            <a:endParaRPr lang="en-US" dirty="0"/>
          </a:p>
        </p:txBody>
      </p:sp>
    </p:spTree>
    <p:extLst>
      <p:ext uri="{BB962C8B-B14F-4D97-AF65-F5344CB8AC3E}">
        <p14:creationId xmlns:p14="http://schemas.microsoft.com/office/powerpoint/2010/main" val="4095439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 </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27</a:t>
            </a:fld>
            <a:endParaRPr lang="en-US" dirty="0"/>
          </a:p>
        </p:txBody>
      </p:sp>
    </p:spTree>
    <p:extLst>
      <p:ext uri="{BB962C8B-B14F-4D97-AF65-F5344CB8AC3E}">
        <p14:creationId xmlns:p14="http://schemas.microsoft.com/office/powerpoint/2010/main" val="792583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a:t>
            </a:r>
            <a:r>
              <a:rPr lang="en-US" baseline="0" dirty="0"/>
              <a:t> Investor </a:t>
            </a:r>
            <a:endParaRPr lang="en-US" dirty="0"/>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28</a:t>
            </a:fld>
            <a:endParaRPr lang="en-US" dirty="0"/>
          </a:p>
        </p:txBody>
      </p:sp>
    </p:spTree>
    <p:extLst>
      <p:ext uri="{BB962C8B-B14F-4D97-AF65-F5344CB8AC3E}">
        <p14:creationId xmlns:p14="http://schemas.microsoft.com/office/powerpoint/2010/main" val="4135546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2B2E66-3972-6244-BCEB-C04DAAC7534A}" type="slidenum">
              <a:rPr lang="en-US" smtClean="0"/>
              <a:t>29</a:t>
            </a:fld>
            <a:endParaRPr lang="en-US"/>
          </a:p>
        </p:txBody>
      </p:sp>
    </p:spTree>
    <p:extLst>
      <p:ext uri="{BB962C8B-B14F-4D97-AF65-F5344CB8AC3E}">
        <p14:creationId xmlns:p14="http://schemas.microsoft.com/office/powerpoint/2010/main" val="909712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Merrill Lynch, 2016</a:t>
            </a:r>
          </a:p>
        </p:txBody>
      </p:sp>
      <p:sp>
        <p:nvSpPr>
          <p:cNvPr id="4" name="Slide Number Placeholder 3"/>
          <p:cNvSpPr>
            <a:spLocks noGrp="1"/>
          </p:cNvSpPr>
          <p:nvPr>
            <p:ph type="sldNum" sz="quarter" idx="5"/>
          </p:nvPr>
        </p:nvSpPr>
        <p:spPr/>
        <p:txBody>
          <a:bodyPr/>
          <a:lstStyle/>
          <a:p>
            <a:pPr>
              <a:defRPr/>
            </a:pPr>
            <a:fld id="{77097276-EB82-334F-8522-E762D78B0691}" type="slidenum">
              <a:rPr lang="en-US" smtClean="0"/>
              <a:pPr>
                <a:defRPr/>
              </a:pPr>
              <a:t>3</a:t>
            </a:fld>
            <a:endParaRPr lang="en-US" dirty="0"/>
          </a:p>
        </p:txBody>
      </p:sp>
    </p:spTree>
    <p:extLst>
      <p:ext uri="{BB962C8B-B14F-4D97-AF65-F5344CB8AC3E}">
        <p14:creationId xmlns:p14="http://schemas.microsoft.com/office/powerpoint/2010/main" val="143187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a:t>
            </a:r>
            <a:r>
              <a:rPr lang="en-US" baseline="0" dirty="0"/>
              <a:t> Investor </a:t>
            </a:r>
            <a:endParaRPr lang="en-US" dirty="0"/>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30</a:t>
            </a:fld>
            <a:endParaRPr lang="en-US" dirty="0"/>
          </a:p>
        </p:txBody>
      </p:sp>
    </p:spTree>
    <p:extLst>
      <p:ext uri="{BB962C8B-B14F-4D97-AF65-F5344CB8AC3E}">
        <p14:creationId xmlns:p14="http://schemas.microsoft.com/office/powerpoint/2010/main" val="2952051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 </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31</a:t>
            </a:fld>
            <a:endParaRPr lang="en-US" dirty="0"/>
          </a:p>
        </p:txBody>
      </p:sp>
    </p:spTree>
    <p:extLst>
      <p:ext uri="{BB962C8B-B14F-4D97-AF65-F5344CB8AC3E}">
        <p14:creationId xmlns:p14="http://schemas.microsoft.com/office/powerpoint/2010/main" val="3186636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 </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32</a:t>
            </a:fld>
            <a:endParaRPr lang="en-US" dirty="0"/>
          </a:p>
        </p:txBody>
      </p:sp>
    </p:spTree>
    <p:extLst>
      <p:ext uri="{BB962C8B-B14F-4D97-AF65-F5344CB8AC3E}">
        <p14:creationId xmlns:p14="http://schemas.microsoft.com/office/powerpoint/2010/main" val="3186636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 </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33</a:t>
            </a:fld>
            <a:endParaRPr lang="en-US" dirty="0"/>
          </a:p>
        </p:txBody>
      </p:sp>
    </p:spTree>
    <p:extLst>
      <p:ext uri="{BB962C8B-B14F-4D97-AF65-F5344CB8AC3E}">
        <p14:creationId xmlns:p14="http://schemas.microsoft.com/office/powerpoint/2010/main" val="2616085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7097276-EB82-334F-8522-E762D78B0691}" type="slidenum">
              <a:rPr lang="en-US" smtClean="0"/>
              <a:pPr>
                <a:defRPr/>
              </a:pPr>
              <a:t>34</a:t>
            </a:fld>
            <a:endParaRPr lang="en-US" dirty="0"/>
          </a:p>
        </p:txBody>
      </p:sp>
    </p:spTree>
    <p:extLst>
      <p:ext uri="{BB962C8B-B14F-4D97-AF65-F5344CB8AC3E}">
        <p14:creationId xmlns:p14="http://schemas.microsoft.com/office/powerpoint/2010/main" val="2388635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7097276-EB82-334F-8522-E762D78B0691}" type="slidenum">
              <a:rPr lang="en-US" smtClean="0"/>
              <a:pPr>
                <a:defRPr/>
              </a:pPr>
              <a:t>35</a:t>
            </a:fld>
            <a:endParaRPr lang="en-US" dirty="0"/>
          </a:p>
        </p:txBody>
      </p:sp>
    </p:spTree>
    <p:extLst>
      <p:ext uri="{BB962C8B-B14F-4D97-AF65-F5344CB8AC3E}">
        <p14:creationId xmlns:p14="http://schemas.microsoft.com/office/powerpoint/2010/main" val="9938704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36</a:t>
            </a:fld>
            <a:endParaRPr lang="en-US" dirty="0"/>
          </a:p>
        </p:txBody>
      </p:sp>
    </p:spTree>
    <p:extLst>
      <p:ext uri="{BB962C8B-B14F-4D97-AF65-F5344CB8AC3E}">
        <p14:creationId xmlns:p14="http://schemas.microsoft.com/office/powerpoint/2010/main" val="1677112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http://www.sciencedirect.com/science/article/pii/S0167487006001048</a:t>
            </a:r>
            <a:endParaRPr lang="en-US" dirty="0"/>
          </a:p>
        </p:txBody>
      </p:sp>
      <p:sp>
        <p:nvSpPr>
          <p:cNvPr id="4" name="Slide Number Placeholder 3"/>
          <p:cNvSpPr>
            <a:spLocks noGrp="1"/>
          </p:cNvSpPr>
          <p:nvPr>
            <p:ph type="sldNum" sz="quarter" idx="10"/>
          </p:nvPr>
        </p:nvSpPr>
        <p:spPr/>
        <p:txBody>
          <a:bodyPr/>
          <a:lstStyle/>
          <a:p>
            <a:pPr>
              <a:defRPr/>
            </a:pPr>
            <a:fld id="{0C2BFEAA-F8B9-EB4B-85B0-CC6C05CD0CE1}" type="slidenum">
              <a:rPr lang="en-US" smtClean="0"/>
              <a:pPr>
                <a:defRPr/>
              </a:pPr>
              <a:t>37</a:t>
            </a:fld>
            <a:endParaRPr lang="en-US" dirty="0"/>
          </a:p>
        </p:txBody>
      </p:sp>
    </p:spTree>
    <p:extLst>
      <p:ext uri="{BB962C8B-B14F-4D97-AF65-F5344CB8AC3E}">
        <p14:creationId xmlns:p14="http://schemas.microsoft.com/office/powerpoint/2010/main" val="36141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 </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38</a:t>
            </a:fld>
            <a:endParaRPr lang="en-US" dirty="0"/>
          </a:p>
        </p:txBody>
      </p:sp>
    </p:spTree>
    <p:extLst>
      <p:ext uri="{BB962C8B-B14F-4D97-AF65-F5344CB8AC3E}">
        <p14:creationId xmlns:p14="http://schemas.microsoft.com/office/powerpoint/2010/main" val="1497435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 </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39</a:t>
            </a:fld>
            <a:endParaRPr lang="en-US" dirty="0"/>
          </a:p>
        </p:txBody>
      </p:sp>
    </p:spTree>
    <p:extLst>
      <p:ext uri="{BB962C8B-B14F-4D97-AF65-F5344CB8AC3E}">
        <p14:creationId xmlns:p14="http://schemas.microsoft.com/office/powerpoint/2010/main" val="4049187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investor’s chief problem – and even his worst enemy – is likely to be himself. </a:t>
            </a:r>
          </a:p>
          <a:p>
            <a:r>
              <a:rPr lang="en-US" dirty="0"/>
              <a:t>The investor’s chief problem – and even his worst enemy – is likely to be himself. </a:t>
            </a:r>
          </a:p>
          <a:p>
            <a:r>
              <a:rPr lang="en-US" dirty="0"/>
              <a:t>Barber and Odean- Trading is bad for your wealth</a:t>
            </a:r>
          </a:p>
          <a:p>
            <a:endParaRPr lang="en-US" dirty="0"/>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4</a:t>
            </a:fld>
            <a:endParaRPr lang="en-US" dirty="0"/>
          </a:p>
        </p:txBody>
      </p:sp>
    </p:spTree>
    <p:extLst>
      <p:ext uri="{BB962C8B-B14F-4D97-AF65-F5344CB8AC3E}">
        <p14:creationId xmlns:p14="http://schemas.microsoft.com/office/powerpoint/2010/main" val="1444798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 </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40</a:t>
            </a:fld>
            <a:endParaRPr lang="en-US" dirty="0"/>
          </a:p>
        </p:txBody>
      </p:sp>
    </p:spTree>
    <p:extLst>
      <p:ext uri="{BB962C8B-B14F-4D97-AF65-F5344CB8AC3E}">
        <p14:creationId xmlns:p14="http://schemas.microsoft.com/office/powerpoint/2010/main" val="19798577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3B0660-5AB5-104D-A5BE-52DAA82E2C4C}" type="slidenum">
              <a:rPr lang="en-US" smtClean="0"/>
              <a:t>41</a:t>
            </a:fld>
            <a:endParaRPr lang="en-US" dirty="0"/>
          </a:p>
        </p:txBody>
      </p:sp>
    </p:spTree>
    <p:extLst>
      <p:ext uri="{BB962C8B-B14F-4D97-AF65-F5344CB8AC3E}">
        <p14:creationId xmlns:p14="http://schemas.microsoft.com/office/powerpoint/2010/main" val="3421186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3491" rtl="0" eaLnBrk="1" fontAlgn="base" latinLnBrk="0" hangingPunct="1">
              <a:lnSpc>
                <a:spcPct val="100000"/>
              </a:lnSpc>
              <a:spcBef>
                <a:spcPct val="0"/>
              </a:spcBef>
              <a:spcAft>
                <a:spcPct val="0"/>
              </a:spcAft>
              <a:buClrTx/>
              <a:buSzTx/>
              <a:buFontTx/>
              <a:buNone/>
              <a:tabLst/>
              <a:defRPr/>
            </a:pPr>
            <a:fld id="{52B259C2-CD90-4FD3-8E1E-51C4B64AAE1C}" type="slidenum">
              <a:rPr kumimoji="0" lang="en-US" sz="1200" b="0" i="0" u="none" strike="noStrike" kern="1200" cap="none" spc="0" normalizeH="0" baseline="0" noProof="0" smtClean="0">
                <a:ln>
                  <a:noFill/>
                </a:ln>
                <a:solidFill>
                  <a:prstClr val="black"/>
                </a:solidFill>
                <a:effectLst/>
                <a:uLnTx/>
                <a:uFillTx/>
                <a:latin typeface="Morningstar 1 Light" charset="0"/>
                <a:ea typeface="ＭＳ Ｐゴシック" charset="0"/>
              </a:rPr>
              <a:pPr marL="0" marR="0" lvl="0" indent="0" algn="r" defTabSz="453491"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Morningstar 1 Light" charset="0"/>
              <a:ea typeface="ＭＳ Ｐゴシック" charset="0"/>
            </a:endParaRPr>
          </a:p>
        </p:txBody>
      </p:sp>
    </p:spTree>
    <p:extLst>
      <p:ext uri="{BB962C8B-B14F-4D97-AF65-F5344CB8AC3E}">
        <p14:creationId xmlns:p14="http://schemas.microsoft.com/office/powerpoint/2010/main" val="2626938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5</a:t>
            </a:fld>
            <a:endParaRPr lang="en-US" dirty="0"/>
          </a:p>
        </p:txBody>
      </p:sp>
    </p:spTree>
    <p:extLst>
      <p:ext uri="{BB962C8B-B14F-4D97-AF65-F5344CB8AC3E}">
        <p14:creationId xmlns:p14="http://schemas.microsoft.com/office/powerpoint/2010/main" val="1233863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7097276-EB82-334F-8522-E762D78B0691}" type="slidenum">
              <a:rPr lang="en-US" smtClean="0"/>
              <a:pPr>
                <a:defRPr/>
              </a:pPr>
              <a:t>6</a:t>
            </a:fld>
            <a:endParaRPr lang="en-US" dirty="0"/>
          </a:p>
        </p:txBody>
      </p:sp>
    </p:spTree>
    <p:extLst>
      <p:ext uri="{BB962C8B-B14F-4D97-AF65-F5344CB8AC3E}">
        <p14:creationId xmlns:p14="http://schemas.microsoft.com/office/powerpoint/2010/main" val="1397203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UPDATE IMAGE</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7</a:t>
            </a:fld>
            <a:endParaRPr lang="en-US" dirty="0"/>
          </a:p>
        </p:txBody>
      </p:sp>
    </p:spTree>
    <p:extLst>
      <p:ext uri="{BB962C8B-B14F-4D97-AF65-F5344CB8AC3E}">
        <p14:creationId xmlns:p14="http://schemas.microsoft.com/office/powerpoint/2010/main" val="2771940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8</a:t>
            </a:fld>
            <a:endParaRPr lang="en-US" dirty="0"/>
          </a:p>
        </p:txBody>
      </p:sp>
    </p:spTree>
    <p:extLst>
      <p:ext uri="{BB962C8B-B14F-4D97-AF65-F5344CB8AC3E}">
        <p14:creationId xmlns:p14="http://schemas.microsoft.com/office/powerpoint/2010/main" val="328892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Shutterstock</a:t>
            </a:r>
          </a:p>
        </p:txBody>
      </p:sp>
      <p:sp>
        <p:nvSpPr>
          <p:cNvPr id="4" name="Slide Number Placeholder 3"/>
          <p:cNvSpPr>
            <a:spLocks noGrp="1"/>
          </p:cNvSpPr>
          <p:nvPr>
            <p:ph type="sldNum" sz="quarter" idx="10"/>
          </p:nvPr>
        </p:nvSpPr>
        <p:spPr/>
        <p:txBody>
          <a:bodyPr/>
          <a:lstStyle/>
          <a:p>
            <a:pPr>
              <a:defRPr/>
            </a:pPr>
            <a:fld id="{77097276-EB82-334F-8522-E762D78B0691}" type="slidenum">
              <a:rPr lang="en-US" smtClean="0"/>
              <a:pPr>
                <a:defRPr/>
              </a:pPr>
              <a:t>9</a:t>
            </a:fld>
            <a:endParaRPr lang="en-US" dirty="0"/>
          </a:p>
        </p:txBody>
      </p:sp>
    </p:spTree>
    <p:extLst>
      <p:ext uri="{BB962C8B-B14F-4D97-AF65-F5344CB8AC3E}">
        <p14:creationId xmlns:p14="http://schemas.microsoft.com/office/powerpoint/2010/main" val="1915923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2" name="Picture 1" descr="MIC_TitleSlide_ppt_2016.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0173447" cy="7861300"/>
          </a:xfrm>
          <a:prstGeom prst="rect">
            <a:avLst/>
          </a:prstGeom>
        </p:spPr>
      </p:pic>
      <p:sp>
        <p:nvSpPr>
          <p:cNvPr id="7" name="Text Placeholder 5"/>
          <p:cNvSpPr txBox="1">
            <a:spLocks/>
          </p:cNvSpPr>
          <p:nvPr userDrawn="1"/>
        </p:nvSpPr>
        <p:spPr>
          <a:xfrm>
            <a:off x="1171576" y="7107558"/>
            <a:ext cx="8289924" cy="753742"/>
          </a:xfrm>
          <a:prstGeom prst="rect">
            <a:avLst/>
          </a:prstGeom>
        </p:spPr>
        <p:txBody>
          <a:bodyPr vert="horz" lIns="0" tIns="0" rIns="0" bIns="0"/>
          <a:lstStyle>
            <a:lvl1pPr marL="0"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j-lt"/>
                <a:ea typeface="ＭＳ Ｐゴシック" charset="0"/>
                <a:cs typeface="ＭＳ Ｐゴシック" charset="0"/>
              </a:defRPr>
            </a:lvl1pPr>
            <a:lvl2pPr marL="509412"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2pPr>
            <a:lvl3pPr marL="1018825"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3pPr>
            <a:lvl4pPr marL="1528237"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4pPr>
            <a:lvl5pPr marL="2037649"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a:lnSpc>
                <a:spcPts val="1200"/>
              </a:lnSpc>
            </a:pPr>
            <a:r>
              <a:rPr lang="en-US" sz="1000" dirty="0">
                <a:solidFill>
                  <a:schemeClr val="bg1"/>
                </a:solidFill>
              </a:rPr>
              <a:t>©2019 Morningstar, Inc. All rights reserved. For Financial Advisor Use Only.  Not for use with the public.</a:t>
            </a:r>
            <a:endParaRPr lang="en-US" sz="1000" kern="1200" dirty="0">
              <a:solidFill>
                <a:schemeClr val="bg1"/>
              </a:solidFill>
              <a:latin typeface="+mj-lt"/>
              <a:ea typeface="ＭＳ Ｐゴシック" charset="0"/>
              <a:cs typeface="ＭＳ Ｐゴシック" charset="0"/>
            </a:endParaRPr>
          </a:p>
        </p:txBody>
      </p:sp>
      <p:cxnSp>
        <p:nvCxnSpPr>
          <p:cNvPr id="8" name="Straight Connector 7"/>
          <p:cNvCxnSpPr/>
          <p:nvPr userDrawn="1"/>
        </p:nvCxnSpPr>
        <p:spPr>
          <a:xfrm>
            <a:off x="1173163" y="495300"/>
            <a:ext cx="829468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6"/>
          <p:cNvSpPr>
            <a:spLocks noGrp="1"/>
          </p:cNvSpPr>
          <p:nvPr>
            <p:ph type="body" sz="quarter" idx="11" hasCustomPrompt="1"/>
          </p:nvPr>
        </p:nvSpPr>
        <p:spPr>
          <a:xfrm>
            <a:off x="1176341" y="3892055"/>
            <a:ext cx="5659891" cy="1363662"/>
          </a:xfrm>
          <a:prstGeom prst="rect">
            <a:avLst/>
          </a:prstGeom>
        </p:spPr>
        <p:txBody>
          <a:bodyPr vert="horz" lIns="0" tIns="0" rIns="0" bIns="0"/>
          <a:lstStyle>
            <a:lvl1pPr marL="0" indent="0">
              <a:lnSpc>
                <a:spcPts val="2200"/>
              </a:lnSpc>
              <a:spcBef>
                <a:spcPts val="0"/>
              </a:spcBef>
              <a:spcAft>
                <a:spcPts val="800"/>
              </a:spcAft>
              <a:buFont typeface="Arial"/>
              <a:buNone/>
              <a:defRPr sz="1800">
                <a:solidFill>
                  <a:srgbClr val="FFFFFF"/>
                </a:solidFill>
              </a:defRPr>
            </a:lvl1pPr>
            <a:lvl2pPr marL="454713" indent="0">
              <a:buFont typeface="Arial"/>
              <a:buNone/>
              <a:defRPr sz="3200">
                <a:solidFill>
                  <a:srgbClr val="7F7F7F"/>
                </a:solidFill>
              </a:defRPr>
            </a:lvl2pPr>
            <a:lvl3pPr marL="909427" indent="0">
              <a:buFont typeface="Arial"/>
              <a:buNone/>
              <a:defRPr sz="3200">
                <a:solidFill>
                  <a:srgbClr val="7F7F7F"/>
                </a:solidFill>
              </a:defRPr>
            </a:lvl3pPr>
            <a:lvl4pPr marL="1364138" indent="0">
              <a:buFont typeface="Arial"/>
              <a:buNone/>
              <a:defRPr sz="3200">
                <a:solidFill>
                  <a:srgbClr val="7F7F7F"/>
                </a:solidFill>
              </a:defRPr>
            </a:lvl4pPr>
            <a:lvl5pPr marL="1818850" indent="0">
              <a:buFont typeface="Arial"/>
              <a:buNone/>
              <a:defRPr sz="3200">
                <a:solidFill>
                  <a:srgbClr val="7F7F7F"/>
                </a:solidFill>
              </a:defRPr>
            </a:lvl5pPr>
          </a:lstStyle>
          <a:p>
            <a:pPr lvl="0"/>
            <a:r>
              <a:rPr lang="en-US" dirty="0"/>
              <a:t>Name (18pt font)</a:t>
            </a:r>
          </a:p>
          <a:p>
            <a:pPr lvl="0"/>
            <a:r>
              <a:rPr lang="en-US" dirty="0"/>
              <a:t>Title</a:t>
            </a:r>
          </a:p>
          <a:p>
            <a:pPr lvl="0"/>
            <a:endParaRPr lang="en-US" dirty="0"/>
          </a:p>
          <a:p>
            <a:pPr lvl="0"/>
            <a:r>
              <a:rPr lang="en-US" dirty="0"/>
              <a:t>Date</a:t>
            </a:r>
          </a:p>
        </p:txBody>
      </p:sp>
      <p:sp>
        <p:nvSpPr>
          <p:cNvPr id="11" name="Title 4"/>
          <p:cNvSpPr>
            <a:spLocks noGrp="1"/>
          </p:cNvSpPr>
          <p:nvPr>
            <p:ph type="title" hasCustomPrompt="1"/>
          </p:nvPr>
        </p:nvSpPr>
        <p:spPr>
          <a:xfrm>
            <a:off x="1176341" y="1980488"/>
            <a:ext cx="5659891" cy="1804113"/>
          </a:xfrm>
          <a:prstGeom prst="rect">
            <a:avLst/>
          </a:prstGeom>
        </p:spPr>
        <p:txBody>
          <a:bodyPr vert="horz" lIns="0" tIns="0" rIns="0" bIns="0"/>
          <a:lstStyle>
            <a:lvl1pPr algn="l">
              <a:lnSpc>
                <a:spcPts val="4000"/>
              </a:lnSpc>
              <a:defRPr lang="en-US" sz="3599" kern="1200" baseline="0" dirty="0">
                <a:solidFill>
                  <a:schemeClr val="bg1"/>
                </a:solidFill>
                <a:latin typeface="+mn-lt"/>
                <a:ea typeface="ＭＳ Ｐゴシック" charset="0"/>
                <a:cs typeface="ＭＳ Ｐゴシック" charset="0"/>
              </a:defRPr>
            </a:lvl1pPr>
          </a:lstStyle>
          <a:p>
            <a:r>
              <a:rPr lang="en-US" dirty="0"/>
              <a:t>Presentation Title (Maintain 36pt font and a three-line maximum)</a:t>
            </a:r>
          </a:p>
        </p:txBody>
      </p:sp>
    </p:spTree>
    <p:extLst>
      <p:ext uri="{BB962C8B-B14F-4D97-AF65-F5344CB8AC3E}">
        <p14:creationId xmlns:p14="http://schemas.microsoft.com/office/powerpoint/2010/main" val="689486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Bullet">
    <p:spTree>
      <p:nvGrpSpPr>
        <p:cNvPr id="1" name=""/>
        <p:cNvGrpSpPr/>
        <p:nvPr/>
      </p:nvGrpSpPr>
      <p:grpSpPr>
        <a:xfrm>
          <a:off x="0" y="0"/>
          <a:ext cx="0" cy="0"/>
          <a:chOff x="0" y="0"/>
          <a:chExt cx="0" cy="0"/>
        </a:xfrm>
      </p:grpSpPr>
      <p:sp>
        <p:nvSpPr>
          <p:cNvPr id="14" name="Text Placeholder 7"/>
          <p:cNvSpPr>
            <a:spLocks noGrp="1"/>
          </p:cNvSpPr>
          <p:nvPr>
            <p:ph type="body" sz="quarter" idx="19" hasCustomPrompt="1"/>
          </p:nvPr>
        </p:nvSpPr>
        <p:spPr>
          <a:xfrm>
            <a:off x="5508414" y="2657211"/>
            <a:ext cx="3970576" cy="3961078"/>
          </a:xfrm>
          <a:prstGeom prst="rect">
            <a:avLst/>
          </a:prstGeom>
        </p:spPr>
        <p:txBody>
          <a:bodyPr vert="horz" lIns="0" tIns="0" rIns="0" bIns="0" numCol="1"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7482" indent="-166674">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pic>
        <p:nvPicPr>
          <p:cNvPr id="31" name="Picture 3"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1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21" hasCustomPrompt="1"/>
          </p:nvPr>
        </p:nvSpPr>
        <p:spPr>
          <a:xfrm>
            <a:off x="1184275" y="5838888"/>
            <a:ext cx="3954463"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baseline="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18" name="Picture Placeholder 2"/>
          <p:cNvSpPr>
            <a:spLocks noGrp="1"/>
          </p:cNvSpPr>
          <p:nvPr>
            <p:ph type="pic" sz="quarter" idx="22"/>
          </p:nvPr>
        </p:nvSpPr>
        <p:spPr>
          <a:xfrm>
            <a:off x="1184278" y="2718332"/>
            <a:ext cx="3954461" cy="3005075"/>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sp>
        <p:nvSpPr>
          <p:cNvPr id="15" name="Text Placeholder 18"/>
          <p:cNvSpPr>
            <a:spLocks noGrp="1"/>
          </p:cNvSpPr>
          <p:nvPr>
            <p:ph type="body" sz="quarter" idx="12" hasCustomPrompt="1"/>
          </p:nvPr>
        </p:nvSpPr>
        <p:spPr>
          <a:xfrm>
            <a:off x="1176338" y="925567"/>
            <a:ext cx="8291512" cy="414323"/>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(22pt font, one-line maximum)</a:t>
            </a:r>
          </a:p>
        </p:txBody>
      </p:sp>
      <p:sp>
        <p:nvSpPr>
          <p:cNvPr id="19" name="Text Placeholder 16"/>
          <p:cNvSpPr>
            <a:spLocks noGrp="1"/>
          </p:cNvSpPr>
          <p:nvPr>
            <p:ph type="body" sz="quarter" idx="17" hasCustomPrompt="1"/>
          </p:nvPr>
        </p:nvSpPr>
        <p:spPr>
          <a:xfrm>
            <a:off x="1176338" y="2019651"/>
            <a:ext cx="8291512" cy="587147"/>
          </a:xfrm>
          <a:prstGeom prst="rect">
            <a:avLst/>
          </a:prstGeom>
        </p:spPr>
        <p:txBody>
          <a:bodyPr vert="horz" lIns="0" tIns="0" rIns="0" bIns="0" numCol="1" spcCol="612648"/>
          <a:lstStyle>
            <a:lvl1pPr marL="0" indent="0">
              <a:lnSpc>
                <a:spcPts val="2200"/>
              </a:lnSpc>
              <a:spcAft>
                <a:spcPts val="800"/>
              </a:spcAft>
              <a:buClr>
                <a:schemeClr val="tx2"/>
              </a:buClr>
              <a:buFont typeface="Morningstar Symbols"/>
              <a:buNone/>
              <a:defRPr lang="en-US" sz="1800" kern="1200" baseline="0" dirty="0" smtClean="0">
                <a:solidFill>
                  <a:schemeClr val="tx2"/>
                </a:solidFill>
                <a:latin typeface="+mn-lt"/>
                <a:ea typeface="ＭＳ Ｐゴシック" charset="0"/>
                <a:cs typeface="ＭＳ Ｐゴシック" charset="0"/>
              </a:defRPr>
            </a:lvl1pPr>
            <a:lvl2pPr marL="342871" indent="-168261">
              <a:lnSpc>
                <a:spcPts val="2200"/>
              </a:lnSpc>
              <a:spcAft>
                <a:spcPts val="800"/>
              </a:spcAft>
              <a:buClr>
                <a:schemeClr val="tx2"/>
              </a:buClr>
              <a:buFont typeface="Morningstar Symbols"/>
              <a:buChar char="/"/>
              <a:tabLst/>
              <a:defRPr sz="1800">
                <a:solidFill>
                  <a:schemeClr val="tx1"/>
                </a:solidFill>
              </a:defRPr>
            </a:lvl2pPr>
            <a:lvl3pPr marL="520657" indent="-171436">
              <a:lnSpc>
                <a:spcPts val="2200"/>
              </a:lnSpc>
              <a:spcAft>
                <a:spcPts val="800"/>
              </a:spcAft>
              <a:buClr>
                <a:schemeClr val="bg1">
                  <a:lumMod val="65000"/>
                </a:schemeClr>
              </a:buClr>
              <a:buFont typeface="Morningstar Symbols"/>
              <a:buChar char="/"/>
              <a:defRPr sz="1800">
                <a:solidFill>
                  <a:schemeClr val="tx1"/>
                </a:solidFill>
              </a:defRPr>
            </a:lvl3pPr>
            <a:lvl4pPr marL="1364138" indent="0">
              <a:buNone/>
              <a:defRPr sz="1600">
                <a:solidFill>
                  <a:schemeClr val="bg1">
                    <a:lumMod val="50000"/>
                  </a:schemeClr>
                </a:solidFill>
              </a:defRPr>
            </a:lvl4pPr>
            <a:lvl5pPr marL="1818850" indent="0">
              <a:buNone/>
              <a:defRPr sz="1600">
                <a:solidFill>
                  <a:schemeClr val="bg1">
                    <a:lumMod val="50000"/>
                  </a:schemeClr>
                </a:solidFill>
              </a:defRPr>
            </a:lvl5pPr>
          </a:lstStyle>
          <a:p>
            <a:pPr lvl="0"/>
            <a:r>
              <a:rPr lang="en-US" dirty="0"/>
              <a:t>Slide Overview: This should convey the main idea of the slide (18pt font, two-line maximum).</a:t>
            </a:r>
          </a:p>
        </p:txBody>
      </p:sp>
      <p:sp>
        <p:nvSpPr>
          <p:cNvPr id="21"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Tree>
    <p:extLst>
      <p:ext uri="{BB962C8B-B14F-4D97-AF65-F5344CB8AC3E}">
        <p14:creationId xmlns:p14="http://schemas.microsoft.com/office/powerpoint/2010/main" val="4280566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Bullet (no red)">
    <p:spTree>
      <p:nvGrpSpPr>
        <p:cNvPr id="1" name=""/>
        <p:cNvGrpSpPr/>
        <p:nvPr/>
      </p:nvGrpSpPr>
      <p:grpSpPr>
        <a:xfrm>
          <a:off x="0" y="0"/>
          <a:ext cx="0" cy="0"/>
          <a:chOff x="0" y="0"/>
          <a:chExt cx="0" cy="0"/>
        </a:xfrm>
      </p:grpSpPr>
      <p:sp>
        <p:nvSpPr>
          <p:cNvPr id="14" name="Text Placeholder 7"/>
          <p:cNvSpPr>
            <a:spLocks noGrp="1"/>
          </p:cNvSpPr>
          <p:nvPr>
            <p:ph type="body" sz="quarter" idx="19" hasCustomPrompt="1"/>
          </p:nvPr>
        </p:nvSpPr>
        <p:spPr>
          <a:xfrm>
            <a:off x="5508414" y="2007915"/>
            <a:ext cx="3970576" cy="4610374"/>
          </a:xfrm>
          <a:prstGeom prst="rect">
            <a:avLst/>
          </a:prstGeom>
        </p:spPr>
        <p:txBody>
          <a:bodyPr vert="horz" lIns="0" tIns="0" rIns="0" bIns="0" numCol="1"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7482" indent="-166674">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pic>
        <p:nvPicPr>
          <p:cNvPr id="31" name="Picture 3"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1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21" hasCustomPrompt="1"/>
          </p:nvPr>
        </p:nvSpPr>
        <p:spPr>
          <a:xfrm>
            <a:off x="1184275" y="5838888"/>
            <a:ext cx="3954463"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baseline="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18" name="Picture Placeholder 2"/>
          <p:cNvSpPr>
            <a:spLocks noGrp="1"/>
          </p:cNvSpPr>
          <p:nvPr>
            <p:ph type="pic" sz="quarter" idx="22"/>
          </p:nvPr>
        </p:nvSpPr>
        <p:spPr>
          <a:xfrm>
            <a:off x="1184278" y="2063752"/>
            <a:ext cx="3954461" cy="3659655"/>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sp>
        <p:nvSpPr>
          <p:cNvPr id="15" name="Text Placeholder 18"/>
          <p:cNvSpPr>
            <a:spLocks noGrp="1"/>
          </p:cNvSpPr>
          <p:nvPr>
            <p:ph type="body" sz="quarter" idx="12" hasCustomPrompt="1"/>
          </p:nvPr>
        </p:nvSpPr>
        <p:spPr>
          <a:xfrm>
            <a:off x="1176338" y="925567"/>
            <a:ext cx="8291512" cy="414323"/>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(22pt font, one-line maximum)</a:t>
            </a:r>
          </a:p>
        </p:txBody>
      </p:sp>
      <p:sp>
        <p:nvSpPr>
          <p:cNvPr id="21"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Tree>
    <p:extLst>
      <p:ext uri="{BB962C8B-B14F-4D97-AF65-F5344CB8AC3E}">
        <p14:creationId xmlns:p14="http://schemas.microsoft.com/office/powerpoint/2010/main" val="1287388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pic>
        <p:nvPicPr>
          <p:cNvPr id="31" name="Picture 3"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1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21" hasCustomPrompt="1"/>
          </p:nvPr>
        </p:nvSpPr>
        <p:spPr>
          <a:xfrm>
            <a:off x="1184275" y="5838888"/>
            <a:ext cx="3954463"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baseline="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18" name="Picture Placeholder 2"/>
          <p:cNvSpPr>
            <a:spLocks noGrp="1"/>
          </p:cNvSpPr>
          <p:nvPr>
            <p:ph type="pic" sz="quarter" idx="22"/>
          </p:nvPr>
        </p:nvSpPr>
        <p:spPr>
          <a:xfrm>
            <a:off x="1184278" y="2718332"/>
            <a:ext cx="3954461" cy="3005075"/>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sp>
        <p:nvSpPr>
          <p:cNvPr id="32" name="Content Placeholder 2"/>
          <p:cNvSpPr>
            <a:spLocks noGrp="1"/>
          </p:cNvSpPr>
          <p:nvPr>
            <p:ph idx="23" hasCustomPrompt="1"/>
          </p:nvPr>
        </p:nvSpPr>
        <p:spPr>
          <a:xfrm>
            <a:off x="5497271" y="5838888"/>
            <a:ext cx="3973754"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baseline="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33" name="Picture Placeholder 2"/>
          <p:cNvSpPr>
            <a:spLocks noGrp="1"/>
          </p:cNvSpPr>
          <p:nvPr>
            <p:ph type="pic" sz="quarter" idx="24"/>
          </p:nvPr>
        </p:nvSpPr>
        <p:spPr>
          <a:xfrm>
            <a:off x="5497273" y="2718332"/>
            <a:ext cx="3973752" cy="3005075"/>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sp>
        <p:nvSpPr>
          <p:cNvPr id="14" name="Text Placeholder 18"/>
          <p:cNvSpPr>
            <a:spLocks noGrp="1"/>
          </p:cNvSpPr>
          <p:nvPr>
            <p:ph type="body" sz="quarter" idx="12" hasCustomPrompt="1"/>
          </p:nvPr>
        </p:nvSpPr>
        <p:spPr>
          <a:xfrm>
            <a:off x="1176338" y="925567"/>
            <a:ext cx="8291512" cy="414323"/>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(22pt font, one-line maximum)</a:t>
            </a:r>
          </a:p>
        </p:txBody>
      </p:sp>
      <p:sp>
        <p:nvSpPr>
          <p:cNvPr id="15" name="Text Placeholder 16"/>
          <p:cNvSpPr>
            <a:spLocks noGrp="1"/>
          </p:cNvSpPr>
          <p:nvPr>
            <p:ph type="body" sz="quarter" idx="17" hasCustomPrompt="1"/>
          </p:nvPr>
        </p:nvSpPr>
        <p:spPr>
          <a:xfrm>
            <a:off x="1176338" y="2019651"/>
            <a:ext cx="8291512" cy="587147"/>
          </a:xfrm>
          <a:prstGeom prst="rect">
            <a:avLst/>
          </a:prstGeom>
        </p:spPr>
        <p:txBody>
          <a:bodyPr vert="horz" lIns="0" tIns="0" rIns="0" bIns="0" numCol="1" spcCol="612648"/>
          <a:lstStyle>
            <a:lvl1pPr marL="0" indent="0">
              <a:lnSpc>
                <a:spcPts val="2200"/>
              </a:lnSpc>
              <a:spcAft>
                <a:spcPts val="800"/>
              </a:spcAft>
              <a:buClr>
                <a:schemeClr val="tx2"/>
              </a:buClr>
              <a:buFont typeface="Morningstar Symbols"/>
              <a:buNone/>
              <a:defRPr lang="en-US" sz="1800" kern="1200" baseline="0" dirty="0" smtClean="0">
                <a:solidFill>
                  <a:schemeClr val="tx2"/>
                </a:solidFill>
                <a:latin typeface="+mn-lt"/>
                <a:ea typeface="ＭＳ Ｐゴシック" charset="0"/>
                <a:cs typeface="ＭＳ Ｐゴシック" charset="0"/>
              </a:defRPr>
            </a:lvl1pPr>
            <a:lvl2pPr marL="342871" indent="-168261">
              <a:lnSpc>
                <a:spcPts val="2200"/>
              </a:lnSpc>
              <a:spcAft>
                <a:spcPts val="800"/>
              </a:spcAft>
              <a:buClr>
                <a:schemeClr val="tx2"/>
              </a:buClr>
              <a:buFont typeface="Morningstar Symbols"/>
              <a:buChar char="/"/>
              <a:tabLst/>
              <a:defRPr sz="1800">
                <a:solidFill>
                  <a:schemeClr val="tx1"/>
                </a:solidFill>
              </a:defRPr>
            </a:lvl2pPr>
            <a:lvl3pPr marL="520657" indent="-171436">
              <a:lnSpc>
                <a:spcPts val="2200"/>
              </a:lnSpc>
              <a:spcAft>
                <a:spcPts val="800"/>
              </a:spcAft>
              <a:buClr>
                <a:schemeClr val="bg1">
                  <a:lumMod val="65000"/>
                </a:schemeClr>
              </a:buClr>
              <a:buFont typeface="Morningstar Symbols"/>
              <a:buChar char="/"/>
              <a:defRPr sz="1800">
                <a:solidFill>
                  <a:schemeClr val="tx1"/>
                </a:solidFill>
              </a:defRPr>
            </a:lvl3pPr>
            <a:lvl4pPr marL="1364138" indent="0">
              <a:buNone/>
              <a:defRPr sz="1600">
                <a:solidFill>
                  <a:schemeClr val="bg1">
                    <a:lumMod val="50000"/>
                  </a:schemeClr>
                </a:solidFill>
              </a:defRPr>
            </a:lvl4pPr>
            <a:lvl5pPr marL="1818850" indent="0">
              <a:buNone/>
              <a:defRPr sz="1600">
                <a:solidFill>
                  <a:schemeClr val="bg1">
                    <a:lumMod val="50000"/>
                  </a:schemeClr>
                </a:solidFill>
              </a:defRPr>
            </a:lvl5pPr>
          </a:lstStyle>
          <a:p>
            <a:pPr lvl="0"/>
            <a:r>
              <a:rPr lang="en-US" dirty="0"/>
              <a:t>Slide Overview: This should convey the main idea of the slide (18pt font, two-line maximum).</a:t>
            </a:r>
          </a:p>
        </p:txBody>
      </p:sp>
      <p:sp>
        <p:nvSpPr>
          <p:cNvPr id="19"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Tree>
    <p:extLst>
      <p:ext uri="{BB962C8B-B14F-4D97-AF65-F5344CB8AC3E}">
        <p14:creationId xmlns:p14="http://schemas.microsoft.com/office/powerpoint/2010/main" val="2420984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 (no red)">
    <p:spTree>
      <p:nvGrpSpPr>
        <p:cNvPr id="1" name=""/>
        <p:cNvGrpSpPr/>
        <p:nvPr/>
      </p:nvGrpSpPr>
      <p:grpSpPr>
        <a:xfrm>
          <a:off x="0" y="0"/>
          <a:ext cx="0" cy="0"/>
          <a:chOff x="0" y="0"/>
          <a:chExt cx="0" cy="0"/>
        </a:xfrm>
      </p:grpSpPr>
      <p:pic>
        <p:nvPicPr>
          <p:cNvPr id="31" name="Picture 3"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1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21" hasCustomPrompt="1"/>
          </p:nvPr>
        </p:nvSpPr>
        <p:spPr>
          <a:xfrm>
            <a:off x="1184275" y="5838888"/>
            <a:ext cx="3954463"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baseline="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18" name="Picture Placeholder 2"/>
          <p:cNvSpPr>
            <a:spLocks noGrp="1"/>
          </p:cNvSpPr>
          <p:nvPr>
            <p:ph type="pic" sz="quarter" idx="22"/>
          </p:nvPr>
        </p:nvSpPr>
        <p:spPr>
          <a:xfrm>
            <a:off x="1184278" y="2078694"/>
            <a:ext cx="3954461" cy="3644713"/>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sp>
        <p:nvSpPr>
          <p:cNvPr id="32" name="Content Placeholder 2"/>
          <p:cNvSpPr>
            <a:spLocks noGrp="1"/>
          </p:cNvSpPr>
          <p:nvPr>
            <p:ph idx="23" hasCustomPrompt="1"/>
          </p:nvPr>
        </p:nvSpPr>
        <p:spPr>
          <a:xfrm>
            <a:off x="5497271" y="5838888"/>
            <a:ext cx="3973754"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baseline="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33" name="Picture Placeholder 2"/>
          <p:cNvSpPr>
            <a:spLocks noGrp="1"/>
          </p:cNvSpPr>
          <p:nvPr>
            <p:ph type="pic" sz="quarter" idx="24"/>
          </p:nvPr>
        </p:nvSpPr>
        <p:spPr>
          <a:xfrm>
            <a:off x="5497273" y="2063752"/>
            <a:ext cx="3973752" cy="3659655"/>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sp>
        <p:nvSpPr>
          <p:cNvPr id="14" name="Text Placeholder 18"/>
          <p:cNvSpPr>
            <a:spLocks noGrp="1"/>
          </p:cNvSpPr>
          <p:nvPr>
            <p:ph type="body" sz="quarter" idx="12" hasCustomPrompt="1"/>
          </p:nvPr>
        </p:nvSpPr>
        <p:spPr>
          <a:xfrm>
            <a:off x="1176338" y="925567"/>
            <a:ext cx="8291512" cy="414323"/>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(22pt font, one-line maximum)</a:t>
            </a:r>
          </a:p>
        </p:txBody>
      </p:sp>
      <p:sp>
        <p:nvSpPr>
          <p:cNvPr id="19"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Tree>
    <p:extLst>
      <p:ext uri="{BB962C8B-B14F-4D97-AF65-F5344CB8AC3E}">
        <p14:creationId xmlns:p14="http://schemas.microsoft.com/office/powerpoint/2010/main" val="2352503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23" name="Picture 3"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1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sp>
        <p:nvSpPr>
          <p:cNvPr id="26" name="Chart Placeholder 2"/>
          <p:cNvSpPr>
            <a:spLocks noGrp="1"/>
          </p:cNvSpPr>
          <p:nvPr>
            <p:ph type="chart" sz="quarter" idx="19" hasCustomPrompt="1"/>
          </p:nvPr>
        </p:nvSpPr>
        <p:spPr>
          <a:xfrm>
            <a:off x="1173162" y="2650595"/>
            <a:ext cx="8288337" cy="3967694"/>
          </a:xfrm>
          <a:prstGeom prst="rect">
            <a:avLst/>
          </a:prstGeom>
        </p:spPr>
        <p:txBody>
          <a:bodyPr vert="horz"/>
          <a:lstStyle>
            <a:lvl1pPr marL="0" indent="0">
              <a:buNone/>
              <a:defRPr sz="1800" b="0" i="0">
                <a:solidFill>
                  <a:schemeClr val="bg1">
                    <a:lumMod val="75000"/>
                  </a:schemeClr>
                </a:solidFill>
                <a:latin typeface="+mn-lt"/>
              </a:defRPr>
            </a:lvl1pPr>
          </a:lstStyle>
          <a:p>
            <a:r>
              <a:rPr lang="en-US" dirty="0"/>
              <a:t>Click to Insert Chart</a:t>
            </a:r>
          </a:p>
        </p:txBody>
      </p:sp>
      <p:cxnSp>
        <p:nvCxnSpPr>
          <p:cNvPr id="27" name="Straight Connector 26"/>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Content Placeholder 2"/>
          <p:cNvSpPr>
            <a:spLocks noGrp="1"/>
          </p:cNvSpPr>
          <p:nvPr>
            <p:ph idx="23" hasCustomPrompt="1"/>
          </p:nvPr>
        </p:nvSpPr>
        <p:spPr>
          <a:xfrm>
            <a:off x="1184275" y="6720543"/>
            <a:ext cx="3399539" cy="207557"/>
          </a:xfrm>
          <a:prstGeom prst="rect">
            <a:avLst/>
          </a:prstGeom>
        </p:spPr>
        <p:txBody>
          <a:bodyPr wrap="square" lIns="0" tIns="0" rIns="0" bIns="0">
            <a:spAutoFit/>
          </a:bodyPr>
          <a:lstStyle>
            <a:lvl1pPr marL="0" indent="0">
              <a:lnSpc>
                <a:spcPts val="1800"/>
              </a:lnSpc>
              <a:spcBef>
                <a:spcPts val="0"/>
              </a:spcBef>
              <a:spcAft>
                <a:spcPts val="650"/>
              </a:spcAft>
              <a:buClr>
                <a:schemeClr val="tx2"/>
              </a:buClr>
              <a:buSzPct val="75000"/>
              <a:buFont typeface="Lucida Grande"/>
              <a:buNone/>
              <a:defRPr sz="1100" baseline="0">
                <a:solidFill>
                  <a:schemeClr val="bg1">
                    <a:lumMod val="65000"/>
                  </a:schemeClr>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Data as of DD/MM/YYYY or Source: (11pt font)</a:t>
            </a:r>
          </a:p>
        </p:txBody>
      </p:sp>
      <p:sp>
        <p:nvSpPr>
          <p:cNvPr id="32" name="Text Placeholder 18"/>
          <p:cNvSpPr>
            <a:spLocks noGrp="1"/>
          </p:cNvSpPr>
          <p:nvPr>
            <p:ph type="body" sz="quarter" idx="12" hasCustomPrompt="1"/>
          </p:nvPr>
        </p:nvSpPr>
        <p:spPr>
          <a:xfrm>
            <a:off x="1176338" y="925567"/>
            <a:ext cx="8291512" cy="414323"/>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(22pt font, one-line maximum)</a:t>
            </a:r>
          </a:p>
        </p:txBody>
      </p:sp>
      <p:sp>
        <p:nvSpPr>
          <p:cNvPr id="33" name="Text Placeholder 16"/>
          <p:cNvSpPr>
            <a:spLocks noGrp="1"/>
          </p:cNvSpPr>
          <p:nvPr>
            <p:ph type="body" sz="quarter" idx="17" hasCustomPrompt="1"/>
          </p:nvPr>
        </p:nvSpPr>
        <p:spPr>
          <a:xfrm>
            <a:off x="1176338" y="2019651"/>
            <a:ext cx="8291512" cy="587147"/>
          </a:xfrm>
          <a:prstGeom prst="rect">
            <a:avLst/>
          </a:prstGeom>
        </p:spPr>
        <p:txBody>
          <a:bodyPr vert="horz" lIns="0" tIns="0" rIns="0" bIns="0" numCol="1" spcCol="612648"/>
          <a:lstStyle>
            <a:lvl1pPr marL="0" indent="0">
              <a:lnSpc>
                <a:spcPts val="2200"/>
              </a:lnSpc>
              <a:spcAft>
                <a:spcPts val="800"/>
              </a:spcAft>
              <a:buClr>
                <a:schemeClr val="tx2"/>
              </a:buClr>
              <a:buFont typeface="Morningstar Symbols"/>
              <a:buNone/>
              <a:defRPr lang="en-US" sz="1800" kern="1200" baseline="0" dirty="0" smtClean="0">
                <a:solidFill>
                  <a:schemeClr val="tx2"/>
                </a:solidFill>
                <a:latin typeface="+mn-lt"/>
                <a:ea typeface="ＭＳ Ｐゴシック" charset="0"/>
                <a:cs typeface="ＭＳ Ｐゴシック" charset="0"/>
              </a:defRPr>
            </a:lvl1pPr>
            <a:lvl2pPr marL="342871" indent="-168261">
              <a:lnSpc>
                <a:spcPts val="2200"/>
              </a:lnSpc>
              <a:spcAft>
                <a:spcPts val="800"/>
              </a:spcAft>
              <a:buClr>
                <a:schemeClr val="tx2"/>
              </a:buClr>
              <a:buFont typeface="Morningstar Symbols"/>
              <a:buChar char="/"/>
              <a:tabLst/>
              <a:defRPr sz="1800">
                <a:solidFill>
                  <a:schemeClr val="tx1"/>
                </a:solidFill>
              </a:defRPr>
            </a:lvl2pPr>
            <a:lvl3pPr marL="520657" indent="-171436">
              <a:lnSpc>
                <a:spcPts val="2200"/>
              </a:lnSpc>
              <a:spcAft>
                <a:spcPts val="800"/>
              </a:spcAft>
              <a:buClr>
                <a:schemeClr val="bg1">
                  <a:lumMod val="65000"/>
                </a:schemeClr>
              </a:buClr>
              <a:buFont typeface="Morningstar Symbols"/>
              <a:buChar char="/"/>
              <a:defRPr sz="1800">
                <a:solidFill>
                  <a:schemeClr val="tx1"/>
                </a:solidFill>
              </a:defRPr>
            </a:lvl3pPr>
            <a:lvl4pPr marL="1364138" indent="0">
              <a:buNone/>
              <a:defRPr sz="1600">
                <a:solidFill>
                  <a:schemeClr val="bg1">
                    <a:lumMod val="50000"/>
                  </a:schemeClr>
                </a:solidFill>
              </a:defRPr>
            </a:lvl4pPr>
            <a:lvl5pPr marL="1818850" indent="0">
              <a:buNone/>
              <a:defRPr sz="1600">
                <a:solidFill>
                  <a:schemeClr val="bg1">
                    <a:lumMod val="50000"/>
                  </a:schemeClr>
                </a:solidFill>
              </a:defRPr>
            </a:lvl5pPr>
          </a:lstStyle>
          <a:p>
            <a:pPr lvl="0"/>
            <a:r>
              <a:rPr lang="en-US" dirty="0"/>
              <a:t>Slide or Chart Overview: This should convey the main idea of the slide (18pt font, two-line maximum).</a:t>
            </a:r>
          </a:p>
        </p:txBody>
      </p:sp>
      <p:sp>
        <p:nvSpPr>
          <p:cNvPr id="34"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Tree>
    <p:extLst>
      <p:ext uri="{BB962C8B-B14F-4D97-AF65-F5344CB8AC3E}">
        <p14:creationId xmlns:p14="http://schemas.microsoft.com/office/powerpoint/2010/main" val="1659088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no red)">
    <p:spTree>
      <p:nvGrpSpPr>
        <p:cNvPr id="1" name=""/>
        <p:cNvGrpSpPr/>
        <p:nvPr/>
      </p:nvGrpSpPr>
      <p:grpSpPr>
        <a:xfrm>
          <a:off x="0" y="0"/>
          <a:ext cx="0" cy="0"/>
          <a:chOff x="0" y="0"/>
          <a:chExt cx="0" cy="0"/>
        </a:xfrm>
      </p:grpSpPr>
      <p:pic>
        <p:nvPicPr>
          <p:cNvPr id="23" name="Picture 3"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1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sp>
        <p:nvSpPr>
          <p:cNvPr id="26" name="Chart Placeholder 2"/>
          <p:cNvSpPr>
            <a:spLocks noGrp="1"/>
          </p:cNvSpPr>
          <p:nvPr>
            <p:ph type="chart" sz="quarter" idx="19" hasCustomPrompt="1"/>
          </p:nvPr>
        </p:nvSpPr>
        <p:spPr>
          <a:xfrm>
            <a:off x="1173162" y="2063751"/>
            <a:ext cx="8288337" cy="4554538"/>
          </a:xfrm>
          <a:prstGeom prst="rect">
            <a:avLst/>
          </a:prstGeom>
        </p:spPr>
        <p:txBody>
          <a:bodyPr vert="horz"/>
          <a:lstStyle>
            <a:lvl1pPr marL="0" indent="0">
              <a:buNone/>
              <a:defRPr sz="1800" b="0" i="0">
                <a:solidFill>
                  <a:schemeClr val="bg1">
                    <a:lumMod val="75000"/>
                  </a:schemeClr>
                </a:solidFill>
                <a:latin typeface="+mn-lt"/>
              </a:defRPr>
            </a:lvl1pPr>
          </a:lstStyle>
          <a:p>
            <a:r>
              <a:rPr lang="en-US" dirty="0"/>
              <a:t>Click to Insert Chart</a:t>
            </a:r>
          </a:p>
        </p:txBody>
      </p:sp>
      <p:cxnSp>
        <p:nvCxnSpPr>
          <p:cNvPr id="27" name="Straight Connector 26"/>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Content Placeholder 2"/>
          <p:cNvSpPr>
            <a:spLocks noGrp="1"/>
          </p:cNvSpPr>
          <p:nvPr>
            <p:ph idx="23" hasCustomPrompt="1"/>
          </p:nvPr>
        </p:nvSpPr>
        <p:spPr>
          <a:xfrm>
            <a:off x="1184275" y="6720543"/>
            <a:ext cx="3399539" cy="207557"/>
          </a:xfrm>
          <a:prstGeom prst="rect">
            <a:avLst/>
          </a:prstGeom>
        </p:spPr>
        <p:txBody>
          <a:bodyPr wrap="square" lIns="0" tIns="0" rIns="0" bIns="0">
            <a:spAutoFit/>
          </a:bodyPr>
          <a:lstStyle>
            <a:lvl1pPr marL="0" indent="0">
              <a:lnSpc>
                <a:spcPts val="1800"/>
              </a:lnSpc>
              <a:spcBef>
                <a:spcPts val="0"/>
              </a:spcBef>
              <a:spcAft>
                <a:spcPts val="650"/>
              </a:spcAft>
              <a:buClr>
                <a:schemeClr val="tx2"/>
              </a:buClr>
              <a:buSzPct val="75000"/>
              <a:buFont typeface="Lucida Grande"/>
              <a:buNone/>
              <a:defRPr sz="1100" baseline="0">
                <a:solidFill>
                  <a:schemeClr val="bg1">
                    <a:lumMod val="65000"/>
                  </a:schemeClr>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Data as of DD/MM/YYYY or Source: (11pt font)</a:t>
            </a:r>
          </a:p>
        </p:txBody>
      </p:sp>
      <p:sp>
        <p:nvSpPr>
          <p:cNvPr id="32" name="Text Placeholder 18"/>
          <p:cNvSpPr>
            <a:spLocks noGrp="1"/>
          </p:cNvSpPr>
          <p:nvPr>
            <p:ph type="body" sz="quarter" idx="12" hasCustomPrompt="1"/>
          </p:nvPr>
        </p:nvSpPr>
        <p:spPr>
          <a:xfrm>
            <a:off x="1176338" y="925567"/>
            <a:ext cx="8291512" cy="414323"/>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(22pt font, one-line maximum)</a:t>
            </a:r>
          </a:p>
        </p:txBody>
      </p:sp>
      <p:sp>
        <p:nvSpPr>
          <p:cNvPr id="34"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Tree>
    <p:extLst>
      <p:ext uri="{BB962C8B-B14F-4D97-AF65-F5344CB8AC3E}">
        <p14:creationId xmlns:p14="http://schemas.microsoft.com/office/powerpoint/2010/main" val="1933208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4" name="Picture 2"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34266" y="2001772"/>
            <a:ext cx="2155825" cy="61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046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aragraphs">
    <p:spTree>
      <p:nvGrpSpPr>
        <p:cNvPr id="1" name=""/>
        <p:cNvGrpSpPr/>
        <p:nvPr/>
      </p:nvGrpSpPr>
      <p:grpSpPr>
        <a:xfrm>
          <a:off x="0" y="0"/>
          <a:ext cx="0" cy="0"/>
          <a:chOff x="0" y="0"/>
          <a:chExt cx="0" cy="0"/>
        </a:xfrm>
      </p:grpSpPr>
      <p:sp>
        <p:nvSpPr>
          <p:cNvPr id="10" name="Text Placeholder 7"/>
          <p:cNvSpPr>
            <a:spLocks noGrp="1"/>
          </p:cNvSpPr>
          <p:nvPr>
            <p:ph type="body" sz="quarter" idx="19" hasCustomPrompt="1"/>
          </p:nvPr>
        </p:nvSpPr>
        <p:spPr>
          <a:xfrm>
            <a:off x="1173164" y="1986291"/>
            <a:ext cx="8294687" cy="4911544"/>
          </a:xfrm>
          <a:prstGeom prst="rect">
            <a:avLst/>
          </a:prstGeom>
        </p:spPr>
        <p:txBody>
          <a:bodyPr vert="horz" lIns="0" tIns="0" rIns="0" bIns="0" numCol="1" spcCol="654291"/>
          <a:lstStyle>
            <a:lvl1pPr marL="0" indent="0">
              <a:lnSpc>
                <a:spcPts val="2860"/>
              </a:lnSpc>
              <a:spcBef>
                <a:spcPts val="0"/>
              </a:spcBef>
              <a:spcAft>
                <a:spcPts val="706"/>
              </a:spcAft>
              <a:buClr>
                <a:schemeClr val="tx2"/>
              </a:buClr>
              <a:buFont typeface="Morningstar Symbols"/>
              <a:buNone/>
              <a:defRPr lang="en-US" sz="2393" kern="1200" dirty="0" smtClean="0">
                <a:solidFill>
                  <a:schemeClr val="tx1"/>
                </a:solidFill>
                <a:latin typeface="+mn-lt"/>
                <a:ea typeface="ＭＳ Ｐゴシック" charset="0"/>
                <a:cs typeface="+mn-cs"/>
              </a:defRPr>
            </a:lvl1pPr>
            <a:lvl2pPr marL="166487" indent="0">
              <a:lnSpc>
                <a:spcPts val="2860"/>
              </a:lnSpc>
              <a:spcAft>
                <a:spcPts val="706"/>
              </a:spcAft>
              <a:buClr>
                <a:schemeClr val="tx2"/>
              </a:buClr>
              <a:buFont typeface="Morningstar Symbols"/>
              <a:buNone/>
              <a:defRPr lang="en-US" sz="2393" kern="1200" dirty="0" smtClean="0">
                <a:solidFill>
                  <a:schemeClr val="tx1"/>
                </a:solidFill>
                <a:latin typeface="+mn-lt"/>
                <a:ea typeface="ＭＳ Ｐゴシック" charset="0"/>
                <a:cs typeface="+mn-cs"/>
              </a:defRPr>
            </a:lvl2pPr>
            <a:lvl3pPr marL="309191" indent="0">
              <a:lnSpc>
                <a:spcPts val="2860"/>
              </a:lnSpc>
              <a:spcAft>
                <a:spcPts val="706"/>
              </a:spcAft>
              <a:buClr>
                <a:schemeClr val="bg1">
                  <a:lumMod val="65000"/>
                </a:schemeClr>
              </a:buClr>
              <a:buFont typeface="Morningstar Symbols"/>
              <a:buNone/>
              <a:defRPr lang="en-US" sz="2393" kern="1200" dirty="0" smtClean="0">
                <a:solidFill>
                  <a:schemeClr val="tx1"/>
                </a:solidFill>
                <a:latin typeface="+mn-lt"/>
                <a:ea typeface="ＭＳ Ｐゴシック" charset="0"/>
                <a:cs typeface="+mn-cs"/>
              </a:defRPr>
            </a:lvl3pPr>
          </a:lstStyle>
          <a:p>
            <a:pPr lvl="0"/>
            <a:r>
              <a:rPr lang="en-US" dirty="0"/>
              <a:t>First level of information (22pt font)</a:t>
            </a:r>
          </a:p>
        </p:txBody>
      </p:sp>
      <p:sp>
        <p:nvSpPr>
          <p:cNvPr id="13" name="Slide Number Placeholder 6"/>
          <p:cNvSpPr>
            <a:spLocks noGrp="1"/>
          </p:cNvSpPr>
          <p:nvPr>
            <p:ph type="sldNum" sz="quarter" idx="18"/>
          </p:nvPr>
        </p:nvSpPr>
        <p:spPr>
          <a:xfrm>
            <a:off x="1184277" y="7094860"/>
            <a:ext cx="467677" cy="400633"/>
          </a:xfrm>
          <a:prstGeom prst="rect">
            <a:avLst/>
          </a:prstGeom>
        </p:spPr>
        <p:txBody>
          <a:bodyPr vert="horz" wrap="square" lIns="0" tIns="0" rIns="0" bIns="0" numCol="1" anchor="t" anchorCtr="0" compatLnSpc="1">
            <a:prstTxWarp prst="textNoShape">
              <a:avLst/>
            </a:prstTxWarp>
          </a:bodyPr>
          <a:lstStyle>
            <a:lvl1pPr defTabSz="400768">
              <a:defRPr sz="1073"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7" name="Straight Connector 16"/>
          <p:cNvCxnSpPr/>
          <p:nvPr userDrawn="1"/>
        </p:nvCxnSpPr>
        <p:spPr>
          <a:xfrm>
            <a:off x="1173165"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itle 2"/>
          <p:cNvSpPr>
            <a:spLocks noGrp="1"/>
          </p:cNvSpPr>
          <p:nvPr>
            <p:ph type="title" hasCustomPrompt="1"/>
          </p:nvPr>
        </p:nvSpPr>
        <p:spPr>
          <a:xfrm>
            <a:off x="1181101" y="298012"/>
            <a:ext cx="8280399" cy="1105683"/>
          </a:xfrm>
          <a:prstGeom prst="rect">
            <a:avLst/>
          </a:prstGeom>
        </p:spPr>
        <p:txBody>
          <a:bodyPr vert="horz" lIns="0" tIns="0" rIns="0" bIns="0"/>
          <a:lstStyle>
            <a:lvl1pPr algn="l">
              <a:lnSpc>
                <a:spcPts val="2860"/>
              </a:lnSpc>
              <a:defRPr lang="en-US" sz="2393" b="1" kern="1200" baseline="0" dirty="0">
                <a:solidFill>
                  <a:srgbClr val="5E5E5E"/>
                </a:solidFill>
                <a:latin typeface="+mn-lt"/>
                <a:ea typeface="ＭＳ Ｐゴシック" charset="0"/>
                <a:cs typeface="ＭＳ Ｐゴシック" charset="0"/>
              </a:defRPr>
            </a:lvl1pPr>
          </a:lstStyle>
          <a:p>
            <a:r>
              <a:rPr lang="en-US" dirty="0"/>
              <a:t>Subhead or Chapter Title (22pt font)</a:t>
            </a:r>
          </a:p>
        </p:txBody>
      </p:sp>
      <p:pic>
        <p:nvPicPr>
          <p:cNvPr id="19" name="Picture 2" descr="MstarRGB123.jpg"/>
          <p:cNvPicPr>
            <a:picLocks/>
          </p:cNvPicPr>
          <p:nvPr userDrawn="1"/>
        </p:nvPicPr>
        <p:blipFill>
          <a:blip r:embed="rId2">
            <a:extLst>
              <a:ext uri="{28A0092B-C50C-407E-A947-70E740481C1C}">
                <a14:useLocalDpi xmlns:a14="http://schemas.microsoft.com/office/drawing/2010/main" val="0"/>
              </a:ext>
            </a:extLst>
          </a:blip>
          <a:srcRect t="63615"/>
          <a:stretch>
            <a:fillRect/>
          </a:stretch>
        </p:blipFill>
        <p:spPr bwMode="auto">
          <a:xfrm>
            <a:off x="8590279" y="7101256"/>
            <a:ext cx="937834" cy="36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p:cNvCxnSpPr/>
          <p:nvPr userDrawn="1"/>
        </p:nvCxnSpPr>
        <p:spPr>
          <a:xfrm>
            <a:off x="1173165" y="2869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9028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verview/Value Prop">
    <p:spTree>
      <p:nvGrpSpPr>
        <p:cNvPr id="1" name=""/>
        <p:cNvGrpSpPr/>
        <p:nvPr/>
      </p:nvGrpSpPr>
      <p:grpSpPr>
        <a:xfrm>
          <a:off x="0" y="0"/>
          <a:ext cx="0" cy="0"/>
          <a:chOff x="0" y="0"/>
          <a:chExt cx="0" cy="0"/>
        </a:xfrm>
      </p:grpSpPr>
      <p:sp>
        <p:nvSpPr>
          <p:cNvPr id="25"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
        <p:nvSpPr>
          <p:cNvPr id="11" name="Text Placeholder 6"/>
          <p:cNvSpPr>
            <a:spLocks noGrp="1"/>
          </p:cNvSpPr>
          <p:nvPr>
            <p:ph type="body" sz="quarter" idx="10" hasCustomPrompt="1"/>
          </p:nvPr>
        </p:nvSpPr>
        <p:spPr>
          <a:xfrm>
            <a:off x="1176339" y="1980489"/>
            <a:ext cx="8291510" cy="3264613"/>
          </a:xfrm>
          <a:prstGeom prst="rect">
            <a:avLst/>
          </a:prstGeom>
        </p:spPr>
        <p:txBody>
          <a:bodyPr vert="horz" lIns="0" tIns="0" rIns="0" bIns="0"/>
          <a:lstStyle>
            <a:lvl1pPr marL="0" indent="0">
              <a:lnSpc>
                <a:spcPts val="4011"/>
              </a:lnSpc>
              <a:spcBef>
                <a:spcPts val="0"/>
              </a:spcBef>
              <a:spcAft>
                <a:spcPts val="724"/>
              </a:spcAft>
              <a:buFont typeface="Arial"/>
              <a:buNone/>
              <a:defRPr sz="3599" baseline="0">
                <a:solidFill>
                  <a:srgbClr val="5E5E5E"/>
                </a:solidFill>
              </a:defRPr>
            </a:lvl1pPr>
            <a:lvl2pPr marL="454713" indent="0">
              <a:buFont typeface="Arial"/>
              <a:buNone/>
              <a:defRPr sz="3200">
                <a:solidFill>
                  <a:srgbClr val="7F7F7F"/>
                </a:solidFill>
              </a:defRPr>
            </a:lvl2pPr>
            <a:lvl3pPr marL="909427" indent="0">
              <a:buFont typeface="Arial"/>
              <a:buNone/>
              <a:defRPr sz="3200">
                <a:solidFill>
                  <a:srgbClr val="7F7F7F"/>
                </a:solidFill>
              </a:defRPr>
            </a:lvl3pPr>
            <a:lvl4pPr marL="1364138" indent="0">
              <a:buFont typeface="Arial"/>
              <a:buNone/>
              <a:defRPr sz="3200">
                <a:solidFill>
                  <a:srgbClr val="7F7F7F"/>
                </a:solidFill>
              </a:defRPr>
            </a:lvl4pPr>
            <a:lvl5pPr marL="1818850" indent="0">
              <a:buFont typeface="Arial"/>
              <a:buNone/>
              <a:defRPr sz="3200">
                <a:solidFill>
                  <a:srgbClr val="7F7F7F"/>
                </a:solidFill>
              </a:defRPr>
            </a:lvl5pPr>
          </a:lstStyle>
          <a:p>
            <a:pPr lvl="0"/>
            <a:r>
              <a:rPr lang="en-US" dirty="0"/>
              <a:t>Overview or Value Prop (36pt font, word count: 30)</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12"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Tree>
    <p:extLst>
      <p:ext uri="{BB962C8B-B14F-4D97-AF65-F5344CB8AC3E}">
        <p14:creationId xmlns:p14="http://schemas.microsoft.com/office/powerpoint/2010/main" val="961674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76340" y="1980488"/>
            <a:ext cx="8285161" cy="1153239"/>
          </a:xfrm>
          <a:prstGeom prst="rect">
            <a:avLst/>
          </a:prstGeom>
        </p:spPr>
        <p:txBody>
          <a:bodyPr vert="horz" lIns="0" tIns="0" rIns="0" bIns="0"/>
          <a:lstStyle>
            <a:lvl1pPr algn="l">
              <a:lnSpc>
                <a:spcPts val="4200"/>
              </a:lnSpc>
              <a:spcAft>
                <a:spcPts val="800"/>
              </a:spcAft>
              <a:defRPr lang="en-US" sz="3599" kern="1200" baseline="0" dirty="0">
                <a:solidFill>
                  <a:srgbClr val="5E5E5E"/>
                </a:solidFill>
                <a:latin typeface="+mn-lt"/>
                <a:ea typeface="ＭＳ Ｐゴシック" charset="0"/>
                <a:cs typeface="ＭＳ Ｐゴシック" charset="0"/>
              </a:defRPr>
            </a:lvl1pPr>
          </a:lstStyle>
          <a:p>
            <a:r>
              <a:rPr lang="en-US" dirty="0"/>
              <a:t>Chapter or Section Title (36pt, two-line maximum)</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14"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6"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280320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Value Prop">
    <p:spTree>
      <p:nvGrpSpPr>
        <p:cNvPr id="1" name=""/>
        <p:cNvGrpSpPr/>
        <p:nvPr/>
      </p:nvGrpSpPr>
      <p:grpSpPr>
        <a:xfrm>
          <a:off x="0" y="0"/>
          <a:ext cx="0" cy="0"/>
          <a:chOff x="0" y="0"/>
          <a:chExt cx="0" cy="0"/>
        </a:xfrm>
      </p:grpSpPr>
      <p:sp>
        <p:nvSpPr>
          <p:cNvPr id="25"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1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26" name="Straight Connector 25"/>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0" name="Picture 3"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a:t>
            </a:r>
          </a:p>
        </p:txBody>
      </p:sp>
      <p:sp>
        <p:nvSpPr>
          <p:cNvPr id="11" name="Text Placeholder 6"/>
          <p:cNvSpPr>
            <a:spLocks noGrp="1"/>
          </p:cNvSpPr>
          <p:nvPr>
            <p:ph type="body" sz="quarter" idx="10" hasCustomPrompt="1"/>
          </p:nvPr>
        </p:nvSpPr>
        <p:spPr>
          <a:xfrm>
            <a:off x="1176339" y="1980489"/>
            <a:ext cx="8291510" cy="3264613"/>
          </a:xfrm>
          <a:prstGeom prst="rect">
            <a:avLst/>
          </a:prstGeom>
        </p:spPr>
        <p:txBody>
          <a:bodyPr vert="horz" lIns="0" tIns="0" rIns="0" bIns="0"/>
          <a:lstStyle>
            <a:lvl1pPr marL="0" indent="0">
              <a:lnSpc>
                <a:spcPts val="4011"/>
              </a:lnSpc>
              <a:spcBef>
                <a:spcPts val="0"/>
              </a:spcBef>
              <a:spcAft>
                <a:spcPts val="724"/>
              </a:spcAft>
              <a:buFont typeface="Arial"/>
              <a:buNone/>
              <a:defRPr sz="3599" baseline="0">
                <a:solidFill>
                  <a:srgbClr val="5E5E5E"/>
                </a:solidFill>
              </a:defRPr>
            </a:lvl1pPr>
            <a:lvl2pPr marL="454713" indent="0">
              <a:buFont typeface="Arial"/>
              <a:buNone/>
              <a:defRPr sz="3200">
                <a:solidFill>
                  <a:srgbClr val="7F7F7F"/>
                </a:solidFill>
              </a:defRPr>
            </a:lvl2pPr>
            <a:lvl3pPr marL="909427" indent="0">
              <a:buFont typeface="Arial"/>
              <a:buNone/>
              <a:defRPr sz="3200">
                <a:solidFill>
                  <a:srgbClr val="7F7F7F"/>
                </a:solidFill>
              </a:defRPr>
            </a:lvl3pPr>
            <a:lvl4pPr marL="1364138" indent="0">
              <a:buFont typeface="Arial"/>
              <a:buNone/>
              <a:defRPr sz="3200">
                <a:solidFill>
                  <a:srgbClr val="7F7F7F"/>
                </a:solidFill>
              </a:defRPr>
            </a:lvl4pPr>
            <a:lvl5pPr marL="1818850" indent="0">
              <a:buFont typeface="Arial"/>
              <a:buNone/>
              <a:defRPr sz="3200">
                <a:solidFill>
                  <a:srgbClr val="7F7F7F"/>
                </a:solidFill>
              </a:defRPr>
            </a:lvl5pPr>
          </a:lstStyle>
          <a:p>
            <a:pPr lvl="0"/>
            <a:r>
              <a:rPr lang="en-US" dirty="0"/>
              <a:t>Overview or Value Prop (36pt font, word count: 30)</a:t>
            </a:r>
          </a:p>
        </p:txBody>
      </p:sp>
    </p:spTree>
    <p:extLst>
      <p:ext uri="{BB962C8B-B14F-4D97-AF65-F5344CB8AC3E}">
        <p14:creationId xmlns:p14="http://schemas.microsoft.com/office/powerpoint/2010/main" val="107183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1-Column">
    <p:spTree>
      <p:nvGrpSpPr>
        <p:cNvPr id="1" name=""/>
        <p:cNvGrpSpPr/>
        <p:nvPr/>
      </p:nvGrpSpPr>
      <p:grpSpPr>
        <a:xfrm>
          <a:off x="0" y="0"/>
          <a:ext cx="0" cy="0"/>
          <a:chOff x="0" y="0"/>
          <a:chExt cx="0" cy="0"/>
        </a:xfrm>
      </p:grpSpPr>
      <p:sp>
        <p:nvSpPr>
          <p:cNvPr id="9" name="Text Placeholder 16"/>
          <p:cNvSpPr>
            <a:spLocks noGrp="1"/>
          </p:cNvSpPr>
          <p:nvPr>
            <p:ph type="body" sz="quarter" idx="17" hasCustomPrompt="1"/>
          </p:nvPr>
        </p:nvSpPr>
        <p:spPr>
          <a:xfrm>
            <a:off x="1176338" y="2019651"/>
            <a:ext cx="8291512" cy="587147"/>
          </a:xfrm>
          <a:prstGeom prst="rect">
            <a:avLst/>
          </a:prstGeom>
        </p:spPr>
        <p:txBody>
          <a:bodyPr vert="horz" lIns="0" tIns="0" rIns="0" bIns="0" numCol="1" spcCol="612648"/>
          <a:lstStyle>
            <a:lvl1pPr marL="0" indent="0">
              <a:lnSpc>
                <a:spcPts val="2200"/>
              </a:lnSpc>
              <a:spcAft>
                <a:spcPts val="800"/>
              </a:spcAft>
              <a:buClr>
                <a:schemeClr val="tx2"/>
              </a:buClr>
              <a:buFont typeface="Morningstar Symbols"/>
              <a:buNone/>
              <a:defRPr lang="en-US" sz="1800" kern="1200" baseline="0" dirty="0" smtClean="0">
                <a:solidFill>
                  <a:schemeClr val="tx2"/>
                </a:solidFill>
                <a:latin typeface="+mn-lt"/>
                <a:ea typeface="ＭＳ Ｐゴシック" charset="0"/>
                <a:cs typeface="ＭＳ Ｐゴシック" charset="0"/>
              </a:defRPr>
            </a:lvl1pPr>
            <a:lvl2pPr marL="342871" indent="-168261">
              <a:lnSpc>
                <a:spcPts val="2200"/>
              </a:lnSpc>
              <a:spcAft>
                <a:spcPts val="800"/>
              </a:spcAft>
              <a:buClr>
                <a:schemeClr val="tx2"/>
              </a:buClr>
              <a:buFont typeface="Morningstar Symbols"/>
              <a:buChar char="/"/>
              <a:tabLst/>
              <a:defRPr sz="1800">
                <a:solidFill>
                  <a:schemeClr val="tx1"/>
                </a:solidFill>
              </a:defRPr>
            </a:lvl2pPr>
            <a:lvl3pPr marL="520657" indent="-171436">
              <a:lnSpc>
                <a:spcPts val="2200"/>
              </a:lnSpc>
              <a:spcAft>
                <a:spcPts val="800"/>
              </a:spcAft>
              <a:buClr>
                <a:schemeClr val="bg1">
                  <a:lumMod val="65000"/>
                </a:schemeClr>
              </a:buClr>
              <a:buFont typeface="Morningstar Symbols"/>
              <a:buChar char="/"/>
              <a:defRPr sz="1800">
                <a:solidFill>
                  <a:schemeClr val="tx1"/>
                </a:solidFill>
              </a:defRPr>
            </a:lvl3pPr>
            <a:lvl4pPr marL="1364138" indent="0">
              <a:buNone/>
              <a:defRPr sz="1600">
                <a:solidFill>
                  <a:schemeClr val="bg1">
                    <a:lumMod val="50000"/>
                  </a:schemeClr>
                </a:solidFill>
              </a:defRPr>
            </a:lvl4pPr>
            <a:lvl5pPr marL="1818850" indent="0">
              <a:buNone/>
              <a:defRPr sz="1600">
                <a:solidFill>
                  <a:schemeClr val="bg1">
                    <a:lumMod val="50000"/>
                  </a:schemeClr>
                </a:solidFill>
              </a:defRPr>
            </a:lvl5pPr>
          </a:lstStyle>
          <a:p>
            <a:pPr lvl="0"/>
            <a:r>
              <a:rPr lang="en-US" dirty="0"/>
              <a:t>Slide Overview: This should convey the main idea of the slide (18pt font, two-line maximum).</a:t>
            </a:r>
          </a:p>
        </p:txBody>
      </p:sp>
      <p:sp>
        <p:nvSpPr>
          <p:cNvPr id="10" name="Text Placeholder 7"/>
          <p:cNvSpPr>
            <a:spLocks noGrp="1"/>
          </p:cNvSpPr>
          <p:nvPr>
            <p:ph type="body" sz="quarter" idx="19" hasCustomPrompt="1"/>
          </p:nvPr>
        </p:nvSpPr>
        <p:spPr>
          <a:xfrm>
            <a:off x="1003301" y="2657211"/>
            <a:ext cx="8464550" cy="3961078"/>
          </a:xfrm>
          <a:prstGeom prst="rect">
            <a:avLst/>
          </a:prstGeom>
        </p:spPr>
        <p:txBody>
          <a:bodyPr vert="horz" lIns="0" tIns="0" rIns="0" bIns="0" numCol="1"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5895" indent="-165086">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17" name="Title 2"/>
          <p:cNvSpPr>
            <a:spLocks noGrp="1"/>
          </p:cNvSpPr>
          <p:nvPr>
            <p:ph type="title" hasCustomPrompt="1"/>
          </p:nvPr>
        </p:nvSpPr>
        <p:spPr>
          <a:xfrm>
            <a:off x="1181102" y="96022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18"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8"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236337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1-Column (w/o red text)">
    <p:spTree>
      <p:nvGrpSpPr>
        <p:cNvPr id="1" name=""/>
        <p:cNvGrpSpPr/>
        <p:nvPr/>
      </p:nvGrpSpPr>
      <p:grpSpPr>
        <a:xfrm>
          <a:off x="0" y="0"/>
          <a:ext cx="0" cy="0"/>
          <a:chOff x="0" y="0"/>
          <a:chExt cx="0" cy="0"/>
        </a:xfrm>
      </p:grpSpPr>
      <p:sp>
        <p:nvSpPr>
          <p:cNvPr id="10" name="Text Placeholder 7"/>
          <p:cNvSpPr>
            <a:spLocks noGrp="1"/>
          </p:cNvSpPr>
          <p:nvPr>
            <p:ph type="body" sz="quarter" idx="19" hasCustomPrompt="1"/>
          </p:nvPr>
        </p:nvSpPr>
        <p:spPr>
          <a:xfrm>
            <a:off x="1003301" y="2019187"/>
            <a:ext cx="8464550" cy="4599102"/>
          </a:xfrm>
          <a:prstGeom prst="rect">
            <a:avLst/>
          </a:prstGeom>
        </p:spPr>
        <p:txBody>
          <a:bodyPr vert="horz" lIns="0" tIns="0" rIns="0" bIns="0" numCol="1"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5895" indent="-165086">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16" name="Title 2"/>
          <p:cNvSpPr>
            <a:spLocks noGrp="1"/>
          </p:cNvSpPr>
          <p:nvPr>
            <p:ph type="title" hasCustomPrompt="1"/>
          </p:nvPr>
        </p:nvSpPr>
        <p:spPr>
          <a:xfrm>
            <a:off x="1181102" y="96022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17"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8"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1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
        <p:nvSpPr>
          <p:cNvPr id="3" name="Rectangle 2">
            <a:extLst>
              <a:ext uri="{FF2B5EF4-FFF2-40B4-BE49-F238E27FC236}">
                <a16:creationId xmlns:a16="http://schemas.microsoft.com/office/drawing/2014/main" id="{5B536E0A-87AE-4218-811A-22A52F487E76}"/>
              </a:ext>
            </a:extLst>
          </p:cNvPr>
          <p:cNvSpPr/>
          <p:nvPr userDrawn="1"/>
        </p:nvSpPr>
        <p:spPr>
          <a:xfrm>
            <a:off x="1651952" y="7076858"/>
            <a:ext cx="2626040" cy="230832"/>
          </a:xfrm>
          <a:prstGeom prst="rect">
            <a:avLst/>
          </a:prstGeom>
        </p:spPr>
        <p:txBody>
          <a:bodyPr wrap="none">
            <a:spAutoFit/>
          </a:bodyPr>
          <a:lstStyle/>
          <a:p>
            <a:r>
              <a:rPr kumimoji="0" lang="en-US" sz="900" b="0" i="0" u="none" strike="noStrike" kern="1200" cap="none" spc="0" normalizeH="0" baseline="0" noProof="0" dirty="0">
                <a:ln>
                  <a:noFill/>
                </a:ln>
                <a:solidFill>
                  <a:srgbClr val="5E5E5E"/>
                </a:solidFill>
                <a:effectLst/>
                <a:uLnTx/>
                <a:uFillTx/>
                <a:latin typeface="UniversNext for MORNPC Cn"/>
                <a:ea typeface="ＭＳ Ｐゴシック" charset="0"/>
              </a:rPr>
              <a:t>For Financial Advisor Use Only. Not for use with the public.</a:t>
            </a:r>
            <a:endParaRPr lang="en-US" sz="2100" dirty="0"/>
          </a:p>
        </p:txBody>
      </p:sp>
    </p:spTree>
    <p:extLst>
      <p:ext uri="{BB962C8B-B14F-4D97-AF65-F5344CB8AC3E}">
        <p14:creationId xmlns:p14="http://schemas.microsoft.com/office/powerpoint/2010/main" val="1155104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2-Column">
    <p:spTree>
      <p:nvGrpSpPr>
        <p:cNvPr id="1" name=""/>
        <p:cNvGrpSpPr/>
        <p:nvPr/>
      </p:nvGrpSpPr>
      <p:grpSpPr>
        <a:xfrm>
          <a:off x="0" y="0"/>
          <a:ext cx="0" cy="0"/>
          <a:chOff x="0" y="0"/>
          <a:chExt cx="0" cy="0"/>
        </a:xfrm>
      </p:grpSpPr>
      <p:sp>
        <p:nvSpPr>
          <p:cNvPr id="10" name="Text Placeholder 16"/>
          <p:cNvSpPr>
            <a:spLocks noGrp="1"/>
          </p:cNvSpPr>
          <p:nvPr>
            <p:ph type="body" sz="quarter" idx="17" hasCustomPrompt="1"/>
          </p:nvPr>
        </p:nvSpPr>
        <p:spPr>
          <a:xfrm>
            <a:off x="1176338" y="2019651"/>
            <a:ext cx="8291512" cy="587147"/>
          </a:xfrm>
          <a:prstGeom prst="rect">
            <a:avLst/>
          </a:prstGeom>
        </p:spPr>
        <p:txBody>
          <a:bodyPr vert="horz" lIns="0" tIns="0" rIns="0" bIns="0" numCol="1" spcCol="612648"/>
          <a:lstStyle>
            <a:lvl1pPr marL="0" indent="0">
              <a:lnSpc>
                <a:spcPts val="2200"/>
              </a:lnSpc>
              <a:spcAft>
                <a:spcPts val="800"/>
              </a:spcAft>
              <a:buClr>
                <a:schemeClr val="tx2"/>
              </a:buClr>
              <a:buFont typeface="Morningstar Symbols"/>
              <a:buNone/>
              <a:defRPr lang="en-US" sz="1800" kern="1200" baseline="0" dirty="0" smtClean="0">
                <a:solidFill>
                  <a:schemeClr val="tx2"/>
                </a:solidFill>
                <a:latin typeface="+mn-lt"/>
                <a:ea typeface="ＭＳ Ｐゴシック" charset="0"/>
                <a:cs typeface="ＭＳ Ｐゴシック" charset="0"/>
              </a:defRPr>
            </a:lvl1pPr>
            <a:lvl2pPr marL="342871" indent="-168261">
              <a:lnSpc>
                <a:spcPts val="2200"/>
              </a:lnSpc>
              <a:spcAft>
                <a:spcPts val="800"/>
              </a:spcAft>
              <a:buClr>
                <a:schemeClr val="tx2"/>
              </a:buClr>
              <a:buFont typeface="Morningstar Symbols"/>
              <a:buChar char="/"/>
              <a:tabLst/>
              <a:defRPr sz="1800">
                <a:solidFill>
                  <a:schemeClr val="tx1"/>
                </a:solidFill>
              </a:defRPr>
            </a:lvl2pPr>
            <a:lvl3pPr marL="520657" indent="-171436">
              <a:lnSpc>
                <a:spcPts val="2200"/>
              </a:lnSpc>
              <a:spcAft>
                <a:spcPts val="800"/>
              </a:spcAft>
              <a:buClr>
                <a:schemeClr val="bg1">
                  <a:lumMod val="65000"/>
                </a:schemeClr>
              </a:buClr>
              <a:buFont typeface="Morningstar Symbols"/>
              <a:buChar char="/"/>
              <a:defRPr sz="1800">
                <a:solidFill>
                  <a:schemeClr val="tx1"/>
                </a:solidFill>
              </a:defRPr>
            </a:lvl3pPr>
            <a:lvl4pPr marL="1364138" indent="0">
              <a:buNone/>
              <a:defRPr sz="1600">
                <a:solidFill>
                  <a:schemeClr val="bg1">
                    <a:lumMod val="50000"/>
                  </a:schemeClr>
                </a:solidFill>
              </a:defRPr>
            </a:lvl4pPr>
            <a:lvl5pPr marL="1818850" indent="0">
              <a:buNone/>
              <a:defRPr sz="1600">
                <a:solidFill>
                  <a:schemeClr val="bg1">
                    <a:lumMod val="50000"/>
                  </a:schemeClr>
                </a:solidFill>
              </a:defRPr>
            </a:lvl5pPr>
          </a:lstStyle>
          <a:p>
            <a:pPr lvl="0"/>
            <a:r>
              <a:rPr lang="en-US" dirty="0"/>
              <a:t>Slide Overview: This should convey the main idea of the slide (18pt font, two-line maximum).</a:t>
            </a:r>
          </a:p>
        </p:txBody>
      </p:sp>
      <p:sp>
        <p:nvSpPr>
          <p:cNvPr id="8" name="Text Placeholder 7"/>
          <p:cNvSpPr>
            <a:spLocks noGrp="1"/>
          </p:cNvSpPr>
          <p:nvPr>
            <p:ph type="body" sz="quarter" idx="19" hasCustomPrompt="1"/>
          </p:nvPr>
        </p:nvSpPr>
        <p:spPr>
          <a:xfrm>
            <a:off x="1003301" y="2657211"/>
            <a:ext cx="8464550" cy="3961078"/>
          </a:xfrm>
          <a:prstGeom prst="rect">
            <a:avLst/>
          </a:prstGeom>
        </p:spPr>
        <p:txBody>
          <a:bodyPr vert="horz" lIns="0" tIns="0" rIns="0" bIns="0" numCol="2"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5895" indent="-165086">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17" name="Title 2"/>
          <p:cNvSpPr>
            <a:spLocks noGrp="1"/>
          </p:cNvSpPr>
          <p:nvPr>
            <p:ph type="title" hasCustomPrompt="1"/>
          </p:nvPr>
        </p:nvSpPr>
        <p:spPr>
          <a:xfrm>
            <a:off x="1181102" y="96022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18"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9"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438560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2-Column (w/o red text)">
    <p:spTree>
      <p:nvGrpSpPr>
        <p:cNvPr id="1" name=""/>
        <p:cNvGrpSpPr/>
        <p:nvPr/>
      </p:nvGrpSpPr>
      <p:grpSpPr>
        <a:xfrm>
          <a:off x="0" y="0"/>
          <a:ext cx="0" cy="0"/>
          <a:chOff x="0" y="0"/>
          <a:chExt cx="0" cy="0"/>
        </a:xfrm>
      </p:grpSpPr>
      <p:sp>
        <p:nvSpPr>
          <p:cNvPr id="8" name="Text Placeholder 7"/>
          <p:cNvSpPr>
            <a:spLocks noGrp="1"/>
          </p:cNvSpPr>
          <p:nvPr>
            <p:ph type="body" sz="quarter" idx="19" hasCustomPrompt="1"/>
          </p:nvPr>
        </p:nvSpPr>
        <p:spPr>
          <a:xfrm>
            <a:off x="1003301" y="2030329"/>
            <a:ext cx="8464550" cy="4587961"/>
          </a:xfrm>
          <a:prstGeom prst="rect">
            <a:avLst/>
          </a:prstGeom>
        </p:spPr>
        <p:txBody>
          <a:bodyPr vert="horz" lIns="0" tIns="0" rIns="0" bIns="0" numCol="2"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5895" indent="-165086">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13" name="Title 2"/>
          <p:cNvSpPr>
            <a:spLocks noGrp="1"/>
          </p:cNvSpPr>
          <p:nvPr>
            <p:ph type="title" hasCustomPrompt="1"/>
          </p:nvPr>
        </p:nvSpPr>
        <p:spPr>
          <a:xfrm>
            <a:off x="1181102" y="96022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16"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7"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1065926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16" name="Content Placeholder 2"/>
          <p:cNvSpPr>
            <a:spLocks noGrp="1"/>
          </p:cNvSpPr>
          <p:nvPr>
            <p:ph idx="21" hasCustomPrompt="1"/>
          </p:nvPr>
        </p:nvSpPr>
        <p:spPr>
          <a:xfrm>
            <a:off x="1184275" y="6568968"/>
            <a:ext cx="3399539"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18" name="Picture Placeholder 2"/>
          <p:cNvSpPr>
            <a:spLocks noGrp="1"/>
          </p:cNvSpPr>
          <p:nvPr>
            <p:ph type="pic" sz="quarter" idx="22"/>
          </p:nvPr>
        </p:nvSpPr>
        <p:spPr>
          <a:xfrm>
            <a:off x="1184278" y="2718332"/>
            <a:ext cx="8277223" cy="3730157"/>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sp>
        <p:nvSpPr>
          <p:cNvPr id="21" name="Text Placeholder 16"/>
          <p:cNvSpPr>
            <a:spLocks noGrp="1"/>
          </p:cNvSpPr>
          <p:nvPr>
            <p:ph type="body" sz="quarter" idx="17" hasCustomPrompt="1"/>
          </p:nvPr>
        </p:nvSpPr>
        <p:spPr>
          <a:xfrm>
            <a:off x="1176338" y="2019651"/>
            <a:ext cx="8291512" cy="587147"/>
          </a:xfrm>
          <a:prstGeom prst="rect">
            <a:avLst/>
          </a:prstGeom>
        </p:spPr>
        <p:txBody>
          <a:bodyPr vert="horz" lIns="0" tIns="0" rIns="0" bIns="0" numCol="1" spcCol="612648"/>
          <a:lstStyle>
            <a:lvl1pPr marL="0" indent="0">
              <a:lnSpc>
                <a:spcPts val="2200"/>
              </a:lnSpc>
              <a:spcAft>
                <a:spcPts val="800"/>
              </a:spcAft>
              <a:buClr>
                <a:schemeClr val="tx2"/>
              </a:buClr>
              <a:buFont typeface="Morningstar Symbols"/>
              <a:buNone/>
              <a:defRPr lang="en-US" sz="1800" kern="1200" baseline="0" dirty="0" smtClean="0">
                <a:solidFill>
                  <a:schemeClr val="tx2"/>
                </a:solidFill>
                <a:latin typeface="+mn-lt"/>
                <a:ea typeface="ＭＳ Ｐゴシック" charset="0"/>
                <a:cs typeface="ＭＳ Ｐゴシック" charset="0"/>
              </a:defRPr>
            </a:lvl1pPr>
            <a:lvl2pPr marL="342871" indent="-168261">
              <a:lnSpc>
                <a:spcPts val="2200"/>
              </a:lnSpc>
              <a:spcAft>
                <a:spcPts val="800"/>
              </a:spcAft>
              <a:buClr>
                <a:schemeClr val="tx2"/>
              </a:buClr>
              <a:buFont typeface="Morningstar Symbols"/>
              <a:buChar char="/"/>
              <a:tabLst/>
              <a:defRPr sz="1800">
                <a:solidFill>
                  <a:schemeClr val="tx1"/>
                </a:solidFill>
              </a:defRPr>
            </a:lvl2pPr>
            <a:lvl3pPr marL="520657" indent="-171436">
              <a:lnSpc>
                <a:spcPts val="2200"/>
              </a:lnSpc>
              <a:spcAft>
                <a:spcPts val="800"/>
              </a:spcAft>
              <a:buClr>
                <a:schemeClr val="bg1">
                  <a:lumMod val="65000"/>
                </a:schemeClr>
              </a:buClr>
              <a:buFont typeface="Morningstar Symbols"/>
              <a:buChar char="/"/>
              <a:defRPr sz="1800">
                <a:solidFill>
                  <a:schemeClr val="tx1"/>
                </a:solidFill>
              </a:defRPr>
            </a:lvl3pPr>
            <a:lvl4pPr marL="1364138" indent="0">
              <a:buNone/>
              <a:defRPr sz="1600">
                <a:solidFill>
                  <a:schemeClr val="bg1">
                    <a:lumMod val="50000"/>
                  </a:schemeClr>
                </a:solidFill>
              </a:defRPr>
            </a:lvl4pPr>
            <a:lvl5pPr marL="1818850" indent="0">
              <a:buNone/>
              <a:defRPr sz="1600">
                <a:solidFill>
                  <a:schemeClr val="bg1">
                    <a:lumMod val="50000"/>
                  </a:schemeClr>
                </a:solidFill>
              </a:defRPr>
            </a:lvl5pPr>
          </a:lstStyle>
          <a:p>
            <a:pPr lvl="0"/>
            <a:r>
              <a:rPr lang="en-US" dirty="0"/>
              <a:t>Slide Overview: This should convey the main idea of the slide (18pt font, two-line maximum).</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23" name="Title 2"/>
          <p:cNvSpPr>
            <a:spLocks noGrp="1"/>
          </p:cNvSpPr>
          <p:nvPr>
            <p:ph type="title" hasCustomPrompt="1"/>
          </p:nvPr>
        </p:nvSpPr>
        <p:spPr>
          <a:xfrm>
            <a:off x="1181102" y="96022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24"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9"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2056026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w/o red text)">
    <p:spTree>
      <p:nvGrpSpPr>
        <p:cNvPr id="1" name=""/>
        <p:cNvGrpSpPr/>
        <p:nvPr/>
      </p:nvGrpSpPr>
      <p:grpSpPr>
        <a:xfrm>
          <a:off x="0" y="0"/>
          <a:ext cx="0" cy="0"/>
          <a:chOff x="0" y="0"/>
          <a:chExt cx="0" cy="0"/>
        </a:xfrm>
      </p:grpSpPr>
      <p:sp>
        <p:nvSpPr>
          <p:cNvPr id="16" name="Content Placeholder 2"/>
          <p:cNvSpPr>
            <a:spLocks noGrp="1"/>
          </p:cNvSpPr>
          <p:nvPr>
            <p:ph idx="21" hasCustomPrompt="1"/>
          </p:nvPr>
        </p:nvSpPr>
        <p:spPr>
          <a:xfrm>
            <a:off x="1184275" y="6568968"/>
            <a:ext cx="3399539"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18" name="Picture Placeholder 2"/>
          <p:cNvSpPr>
            <a:spLocks noGrp="1"/>
          </p:cNvSpPr>
          <p:nvPr>
            <p:ph type="pic" sz="quarter" idx="22"/>
          </p:nvPr>
        </p:nvSpPr>
        <p:spPr>
          <a:xfrm>
            <a:off x="1184278" y="2063752"/>
            <a:ext cx="8286748" cy="4384737"/>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20" name="Title 2"/>
          <p:cNvSpPr>
            <a:spLocks noGrp="1"/>
          </p:cNvSpPr>
          <p:nvPr>
            <p:ph type="title" hasCustomPrompt="1"/>
          </p:nvPr>
        </p:nvSpPr>
        <p:spPr>
          <a:xfrm>
            <a:off x="1181102" y="96022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21"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8"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3789201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Bullet">
    <p:spTree>
      <p:nvGrpSpPr>
        <p:cNvPr id="1" name=""/>
        <p:cNvGrpSpPr/>
        <p:nvPr/>
      </p:nvGrpSpPr>
      <p:grpSpPr>
        <a:xfrm>
          <a:off x="0" y="0"/>
          <a:ext cx="0" cy="0"/>
          <a:chOff x="0" y="0"/>
          <a:chExt cx="0" cy="0"/>
        </a:xfrm>
      </p:grpSpPr>
      <p:sp>
        <p:nvSpPr>
          <p:cNvPr id="14" name="Text Placeholder 7"/>
          <p:cNvSpPr>
            <a:spLocks noGrp="1"/>
          </p:cNvSpPr>
          <p:nvPr>
            <p:ph type="body" sz="quarter" idx="19" hasCustomPrompt="1"/>
          </p:nvPr>
        </p:nvSpPr>
        <p:spPr>
          <a:xfrm>
            <a:off x="5508414" y="2657211"/>
            <a:ext cx="3970576" cy="3961078"/>
          </a:xfrm>
          <a:prstGeom prst="rect">
            <a:avLst/>
          </a:prstGeom>
        </p:spPr>
        <p:txBody>
          <a:bodyPr vert="horz" lIns="0" tIns="0" rIns="0" bIns="0" numCol="1"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7482" indent="-166674">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sp>
        <p:nvSpPr>
          <p:cNvPr id="16" name="Content Placeholder 2"/>
          <p:cNvSpPr>
            <a:spLocks noGrp="1"/>
          </p:cNvSpPr>
          <p:nvPr>
            <p:ph idx="21" hasCustomPrompt="1"/>
          </p:nvPr>
        </p:nvSpPr>
        <p:spPr>
          <a:xfrm>
            <a:off x="1184275" y="5838888"/>
            <a:ext cx="3954463"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baseline="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18" name="Picture Placeholder 2"/>
          <p:cNvSpPr>
            <a:spLocks noGrp="1"/>
          </p:cNvSpPr>
          <p:nvPr>
            <p:ph type="pic" sz="quarter" idx="22"/>
          </p:nvPr>
        </p:nvSpPr>
        <p:spPr>
          <a:xfrm>
            <a:off x="1184278" y="2718332"/>
            <a:ext cx="3954461" cy="3005075"/>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sp>
        <p:nvSpPr>
          <p:cNvPr id="19" name="Text Placeholder 16"/>
          <p:cNvSpPr>
            <a:spLocks noGrp="1"/>
          </p:cNvSpPr>
          <p:nvPr>
            <p:ph type="body" sz="quarter" idx="17" hasCustomPrompt="1"/>
          </p:nvPr>
        </p:nvSpPr>
        <p:spPr>
          <a:xfrm>
            <a:off x="1176338" y="2019651"/>
            <a:ext cx="8291512" cy="587147"/>
          </a:xfrm>
          <a:prstGeom prst="rect">
            <a:avLst/>
          </a:prstGeom>
        </p:spPr>
        <p:txBody>
          <a:bodyPr vert="horz" lIns="0" tIns="0" rIns="0" bIns="0" numCol="1" spcCol="612648"/>
          <a:lstStyle>
            <a:lvl1pPr marL="0" indent="0">
              <a:lnSpc>
                <a:spcPts val="2200"/>
              </a:lnSpc>
              <a:spcAft>
                <a:spcPts val="800"/>
              </a:spcAft>
              <a:buClr>
                <a:schemeClr val="tx2"/>
              </a:buClr>
              <a:buFont typeface="Morningstar Symbols"/>
              <a:buNone/>
              <a:defRPr lang="en-US" sz="1800" kern="1200" baseline="0" dirty="0" smtClean="0">
                <a:solidFill>
                  <a:schemeClr val="tx2"/>
                </a:solidFill>
                <a:latin typeface="+mn-lt"/>
                <a:ea typeface="ＭＳ Ｐゴシック" charset="0"/>
                <a:cs typeface="ＭＳ Ｐゴシック" charset="0"/>
              </a:defRPr>
            </a:lvl1pPr>
            <a:lvl2pPr marL="342871" indent="-168261">
              <a:lnSpc>
                <a:spcPts val="2200"/>
              </a:lnSpc>
              <a:spcAft>
                <a:spcPts val="800"/>
              </a:spcAft>
              <a:buClr>
                <a:schemeClr val="tx2"/>
              </a:buClr>
              <a:buFont typeface="Morningstar Symbols"/>
              <a:buChar char="/"/>
              <a:tabLst/>
              <a:defRPr sz="1800">
                <a:solidFill>
                  <a:schemeClr val="tx1"/>
                </a:solidFill>
              </a:defRPr>
            </a:lvl2pPr>
            <a:lvl3pPr marL="520657" indent="-171436">
              <a:lnSpc>
                <a:spcPts val="2200"/>
              </a:lnSpc>
              <a:spcAft>
                <a:spcPts val="800"/>
              </a:spcAft>
              <a:buClr>
                <a:schemeClr val="bg1">
                  <a:lumMod val="65000"/>
                </a:schemeClr>
              </a:buClr>
              <a:buFont typeface="Morningstar Symbols"/>
              <a:buChar char="/"/>
              <a:defRPr sz="1800">
                <a:solidFill>
                  <a:schemeClr val="tx1"/>
                </a:solidFill>
              </a:defRPr>
            </a:lvl3pPr>
            <a:lvl4pPr marL="1364138" indent="0">
              <a:buNone/>
              <a:defRPr sz="1600">
                <a:solidFill>
                  <a:schemeClr val="bg1">
                    <a:lumMod val="50000"/>
                  </a:schemeClr>
                </a:solidFill>
              </a:defRPr>
            </a:lvl4pPr>
            <a:lvl5pPr marL="1818850" indent="0">
              <a:buNone/>
              <a:defRPr sz="1600">
                <a:solidFill>
                  <a:schemeClr val="bg1">
                    <a:lumMod val="50000"/>
                  </a:schemeClr>
                </a:solidFill>
              </a:defRPr>
            </a:lvl5pPr>
          </a:lstStyle>
          <a:p>
            <a:pPr lvl="0"/>
            <a:r>
              <a:rPr lang="en-US" dirty="0"/>
              <a:t>Slide Overview: This should convey the main idea of the slide (18pt font, two-line maximum).</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24" name="Title 2"/>
          <p:cNvSpPr>
            <a:spLocks noGrp="1"/>
          </p:cNvSpPr>
          <p:nvPr>
            <p:ph type="title" hasCustomPrompt="1"/>
          </p:nvPr>
        </p:nvSpPr>
        <p:spPr>
          <a:xfrm>
            <a:off x="1181102" y="96022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26"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10"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3775325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Bullet (no red)">
    <p:spTree>
      <p:nvGrpSpPr>
        <p:cNvPr id="1" name=""/>
        <p:cNvGrpSpPr/>
        <p:nvPr/>
      </p:nvGrpSpPr>
      <p:grpSpPr>
        <a:xfrm>
          <a:off x="0" y="0"/>
          <a:ext cx="0" cy="0"/>
          <a:chOff x="0" y="0"/>
          <a:chExt cx="0" cy="0"/>
        </a:xfrm>
      </p:grpSpPr>
      <p:sp>
        <p:nvSpPr>
          <p:cNvPr id="14" name="Text Placeholder 7"/>
          <p:cNvSpPr>
            <a:spLocks noGrp="1"/>
          </p:cNvSpPr>
          <p:nvPr>
            <p:ph type="body" sz="quarter" idx="19" hasCustomPrompt="1"/>
          </p:nvPr>
        </p:nvSpPr>
        <p:spPr>
          <a:xfrm>
            <a:off x="5508414" y="2007915"/>
            <a:ext cx="3970576" cy="4610374"/>
          </a:xfrm>
          <a:prstGeom prst="rect">
            <a:avLst/>
          </a:prstGeom>
        </p:spPr>
        <p:txBody>
          <a:bodyPr vert="horz" lIns="0" tIns="0" rIns="0" bIns="0" numCol="1"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7482" indent="-166674">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sp>
        <p:nvSpPr>
          <p:cNvPr id="16" name="Content Placeholder 2"/>
          <p:cNvSpPr>
            <a:spLocks noGrp="1"/>
          </p:cNvSpPr>
          <p:nvPr>
            <p:ph idx="21" hasCustomPrompt="1"/>
          </p:nvPr>
        </p:nvSpPr>
        <p:spPr>
          <a:xfrm>
            <a:off x="1184275" y="5838888"/>
            <a:ext cx="3954463"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baseline="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18" name="Picture Placeholder 2"/>
          <p:cNvSpPr>
            <a:spLocks noGrp="1"/>
          </p:cNvSpPr>
          <p:nvPr>
            <p:ph type="pic" sz="quarter" idx="22"/>
          </p:nvPr>
        </p:nvSpPr>
        <p:spPr>
          <a:xfrm>
            <a:off x="1184278" y="2063752"/>
            <a:ext cx="3954461" cy="3659655"/>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23" name="Title 2"/>
          <p:cNvSpPr>
            <a:spLocks noGrp="1"/>
          </p:cNvSpPr>
          <p:nvPr>
            <p:ph type="title" hasCustomPrompt="1"/>
          </p:nvPr>
        </p:nvSpPr>
        <p:spPr>
          <a:xfrm>
            <a:off x="1181102" y="96022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24"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9"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1515412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sp>
        <p:nvSpPr>
          <p:cNvPr id="16" name="Content Placeholder 2"/>
          <p:cNvSpPr>
            <a:spLocks noGrp="1"/>
          </p:cNvSpPr>
          <p:nvPr>
            <p:ph idx="21" hasCustomPrompt="1"/>
          </p:nvPr>
        </p:nvSpPr>
        <p:spPr>
          <a:xfrm>
            <a:off x="1184275" y="5838888"/>
            <a:ext cx="3954463"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baseline="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18" name="Picture Placeholder 2"/>
          <p:cNvSpPr>
            <a:spLocks noGrp="1"/>
          </p:cNvSpPr>
          <p:nvPr>
            <p:ph type="pic" sz="quarter" idx="22"/>
          </p:nvPr>
        </p:nvSpPr>
        <p:spPr>
          <a:xfrm>
            <a:off x="1184278" y="2718332"/>
            <a:ext cx="3954461" cy="3005075"/>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sp>
        <p:nvSpPr>
          <p:cNvPr id="32" name="Content Placeholder 2"/>
          <p:cNvSpPr>
            <a:spLocks noGrp="1"/>
          </p:cNvSpPr>
          <p:nvPr>
            <p:ph idx="23" hasCustomPrompt="1"/>
          </p:nvPr>
        </p:nvSpPr>
        <p:spPr>
          <a:xfrm>
            <a:off x="5497271" y="5838888"/>
            <a:ext cx="3973754"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baseline="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33" name="Picture Placeholder 2"/>
          <p:cNvSpPr>
            <a:spLocks noGrp="1"/>
          </p:cNvSpPr>
          <p:nvPr>
            <p:ph type="pic" sz="quarter" idx="24"/>
          </p:nvPr>
        </p:nvSpPr>
        <p:spPr>
          <a:xfrm>
            <a:off x="5497273" y="2718332"/>
            <a:ext cx="3973752" cy="3005075"/>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sp>
        <p:nvSpPr>
          <p:cNvPr id="15" name="Text Placeholder 16"/>
          <p:cNvSpPr>
            <a:spLocks noGrp="1"/>
          </p:cNvSpPr>
          <p:nvPr>
            <p:ph type="body" sz="quarter" idx="17" hasCustomPrompt="1"/>
          </p:nvPr>
        </p:nvSpPr>
        <p:spPr>
          <a:xfrm>
            <a:off x="1176338" y="2019651"/>
            <a:ext cx="8291512" cy="587147"/>
          </a:xfrm>
          <a:prstGeom prst="rect">
            <a:avLst/>
          </a:prstGeom>
        </p:spPr>
        <p:txBody>
          <a:bodyPr vert="horz" lIns="0" tIns="0" rIns="0" bIns="0" numCol="1" spcCol="612648"/>
          <a:lstStyle>
            <a:lvl1pPr marL="0" indent="0">
              <a:lnSpc>
                <a:spcPts val="2200"/>
              </a:lnSpc>
              <a:spcAft>
                <a:spcPts val="800"/>
              </a:spcAft>
              <a:buClr>
                <a:schemeClr val="tx2"/>
              </a:buClr>
              <a:buFont typeface="Morningstar Symbols"/>
              <a:buNone/>
              <a:defRPr lang="en-US" sz="1800" kern="1200" baseline="0" dirty="0" smtClean="0">
                <a:solidFill>
                  <a:schemeClr val="tx2"/>
                </a:solidFill>
                <a:latin typeface="+mn-lt"/>
                <a:ea typeface="ＭＳ Ｐゴシック" charset="0"/>
                <a:cs typeface="ＭＳ Ｐゴシック" charset="0"/>
              </a:defRPr>
            </a:lvl1pPr>
            <a:lvl2pPr marL="342871" indent="-168261">
              <a:lnSpc>
                <a:spcPts val="2200"/>
              </a:lnSpc>
              <a:spcAft>
                <a:spcPts val="800"/>
              </a:spcAft>
              <a:buClr>
                <a:schemeClr val="tx2"/>
              </a:buClr>
              <a:buFont typeface="Morningstar Symbols"/>
              <a:buChar char="/"/>
              <a:tabLst/>
              <a:defRPr sz="1800">
                <a:solidFill>
                  <a:schemeClr val="tx1"/>
                </a:solidFill>
              </a:defRPr>
            </a:lvl2pPr>
            <a:lvl3pPr marL="520657" indent="-171436">
              <a:lnSpc>
                <a:spcPts val="2200"/>
              </a:lnSpc>
              <a:spcAft>
                <a:spcPts val="800"/>
              </a:spcAft>
              <a:buClr>
                <a:schemeClr val="bg1">
                  <a:lumMod val="65000"/>
                </a:schemeClr>
              </a:buClr>
              <a:buFont typeface="Morningstar Symbols"/>
              <a:buChar char="/"/>
              <a:defRPr sz="1800">
                <a:solidFill>
                  <a:schemeClr val="tx1"/>
                </a:solidFill>
              </a:defRPr>
            </a:lvl3pPr>
            <a:lvl4pPr marL="1364138" indent="0">
              <a:buNone/>
              <a:defRPr sz="1600">
                <a:solidFill>
                  <a:schemeClr val="bg1">
                    <a:lumMod val="50000"/>
                  </a:schemeClr>
                </a:solidFill>
              </a:defRPr>
            </a:lvl4pPr>
            <a:lvl5pPr marL="1818850" indent="0">
              <a:buNone/>
              <a:defRPr sz="1600">
                <a:solidFill>
                  <a:schemeClr val="bg1">
                    <a:lumMod val="50000"/>
                  </a:schemeClr>
                </a:solidFill>
              </a:defRPr>
            </a:lvl5pPr>
          </a:lstStyle>
          <a:p>
            <a:pPr lvl="0"/>
            <a:r>
              <a:rPr lang="en-US" dirty="0"/>
              <a:t>Slide Overview: This should convey the main idea of the slide (18pt font, two-line maximum).</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23" name="Title 2"/>
          <p:cNvSpPr>
            <a:spLocks noGrp="1"/>
          </p:cNvSpPr>
          <p:nvPr>
            <p:ph type="title" hasCustomPrompt="1"/>
          </p:nvPr>
        </p:nvSpPr>
        <p:spPr>
          <a:xfrm>
            <a:off x="1181102" y="96022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24"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11"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47478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image (no red)">
    <p:spTree>
      <p:nvGrpSpPr>
        <p:cNvPr id="1" name=""/>
        <p:cNvGrpSpPr/>
        <p:nvPr/>
      </p:nvGrpSpPr>
      <p:grpSpPr>
        <a:xfrm>
          <a:off x="0" y="0"/>
          <a:ext cx="0" cy="0"/>
          <a:chOff x="0" y="0"/>
          <a:chExt cx="0" cy="0"/>
        </a:xfrm>
      </p:grpSpPr>
      <p:sp>
        <p:nvSpPr>
          <p:cNvPr id="16" name="Content Placeholder 2"/>
          <p:cNvSpPr>
            <a:spLocks noGrp="1"/>
          </p:cNvSpPr>
          <p:nvPr>
            <p:ph idx="21" hasCustomPrompt="1"/>
          </p:nvPr>
        </p:nvSpPr>
        <p:spPr>
          <a:xfrm>
            <a:off x="1184275" y="5838888"/>
            <a:ext cx="3954463"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baseline="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18" name="Picture Placeholder 2"/>
          <p:cNvSpPr>
            <a:spLocks noGrp="1"/>
          </p:cNvSpPr>
          <p:nvPr>
            <p:ph type="pic" sz="quarter" idx="22"/>
          </p:nvPr>
        </p:nvSpPr>
        <p:spPr>
          <a:xfrm>
            <a:off x="1184278" y="2078694"/>
            <a:ext cx="3954461" cy="3644713"/>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sp>
        <p:nvSpPr>
          <p:cNvPr id="32" name="Content Placeholder 2"/>
          <p:cNvSpPr>
            <a:spLocks noGrp="1"/>
          </p:cNvSpPr>
          <p:nvPr>
            <p:ph idx="23" hasCustomPrompt="1"/>
          </p:nvPr>
        </p:nvSpPr>
        <p:spPr>
          <a:xfrm>
            <a:off x="5497271" y="5838888"/>
            <a:ext cx="3973754"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baseline="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33" name="Picture Placeholder 2"/>
          <p:cNvSpPr>
            <a:spLocks noGrp="1"/>
          </p:cNvSpPr>
          <p:nvPr>
            <p:ph type="pic" sz="quarter" idx="24"/>
          </p:nvPr>
        </p:nvSpPr>
        <p:spPr>
          <a:xfrm>
            <a:off x="5497273" y="2063752"/>
            <a:ext cx="3973752" cy="3659655"/>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22" name="Title 2"/>
          <p:cNvSpPr>
            <a:spLocks noGrp="1"/>
          </p:cNvSpPr>
          <p:nvPr>
            <p:ph type="title" hasCustomPrompt="1"/>
          </p:nvPr>
        </p:nvSpPr>
        <p:spPr>
          <a:xfrm>
            <a:off x="1181102" y="96022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23"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10"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1280843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Section">
    <p:spTree>
      <p:nvGrpSpPr>
        <p:cNvPr id="1" name=""/>
        <p:cNvGrpSpPr/>
        <p:nvPr/>
      </p:nvGrpSpPr>
      <p:grpSpPr>
        <a:xfrm>
          <a:off x="0" y="0"/>
          <a:ext cx="0" cy="0"/>
          <a:chOff x="0" y="0"/>
          <a:chExt cx="0" cy="0"/>
        </a:xfrm>
      </p:grpSpPr>
      <p:pic>
        <p:nvPicPr>
          <p:cNvPr id="13" name="Picture 3"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1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1" name="Straight Connector 10"/>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176340" y="1980488"/>
            <a:ext cx="8285161" cy="1153239"/>
          </a:xfrm>
          <a:prstGeom prst="rect">
            <a:avLst/>
          </a:prstGeom>
        </p:spPr>
        <p:txBody>
          <a:bodyPr vert="horz" lIns="0" tIns="0" rIns="0" bIns="0"/>
          <a:lstStyle>
            <a:lvl1pPr algn="l">
              <a:lnSpc>
                <a:spcPts val="4200"/>
              </a:lnSpc>
              <a:spcAft>
                <a:spcPts val="800"/>
              </a:spcAft>
              <a:defRPr lang="en-US" sz="3599" kern="1200" baseline="0" dirty="0">
                <a:solidFill>
                  <a:srgbClr val="5E5E5E"/>
                </a:solidFill>
                <a:latin typeface="+mn-lt"/>
                <a:ea typeface="ＭＳ Ｐゴシック" charset="0"/>
                <a:cs typeface="ＭＳ Ｐゴシック" charset="0"/>
              </a:defRPr>
            </a:lvl1pPr>
          </a:lstStyle>
          <a:p>
            <a:r>
              <a:rPr lang="en-US" dirty="0"/>
              <a:t>Chapter or Section Title (36pt, two-line maximum)</a:t>
            </a:r>
          </a:p>
        </p:txBody>
      </p:sp>
    </p:spTree>
    <p:extLst>
      <p:ext uri="{BB962C8B-B14F-4D97-AF65-F5344CB8AC3E}">
        <p14:creationId xmlns:p14="http://schemas.microsoft.com/office/powerpoint/2010/main" val="1355882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6" name="Chart Placeholder 2"/>
          <p:cNvSpPr>
            <a:spLocks noGrp="1"/>
          </p:cNvSpPr>
          <p:nvPr>
            <p:ph type="chart" sz="quarter" idx="19" hasCustomPrompt="1"/>
          </p:nvPr>
        </p:nvSpPr>
        <p:spPr>
          <a:xfrm>
            <a:off x="1173162" y="2650595"/>
            <a:ext cx="8288337" cy="3967694"/>
          </a:xfrm>
          <a:prstGeom prst="rect">
            <a:avLst/>
          </a:prstGeom>
        </p:spPr>
        <p:txBody>
          <a:bodyPr vert="horz"/>
          <a:lstStyle>
            <a:lvl1pPr marL="0" indent="0">
              <a:buNone/>
              <a:defRPr sz="1800" b="0" i="0">
                <a:solidFill>
                  <a:schemeClr val="bg1">
                    <a:lumMod val="75000"/>
                  </a:schemeClr>
                </a:solidFill>
                <a:latin typeface="+mn-lt"/>
              </a:defRPr>
            </a:lvl1pPr>
          </a:lstStyle>
          <a:p>
            <a:r>
              <a:rPr lang="en-US" dirty="0"/>
              <a:t>Click to Insert Chart</a:t>
            </a:r>
          </a:p>
        </p:txBody>
      </p:sp>
      <p:sp>
        <p:nvSpPr>
          <p:cNvPr id="30" name="Content Placeholder 2"/>
          <p:cNvSpPr>
            <a:spLocks noGrp="1"/>
          </p:cNvSpPr>
          <p:nvPr>
            <p:ph idx="23" hasCustomPrompt="1"/>
          </p:nvPr>
        </p:nvSpPr>
        <p:spPr>
          <a:xfrm>
            <a:off x="1184275" y="6720543"/>
            <a:ext cx="3399539" cy="207557"/>
          </a:xfrm>
          <a:prstGeom prst="rect">
            <a:avLst/>
          </a:prstGeom>
        </p:spPr>
        <p:txBody>
          <a:bodyPr wrap="square" lIns="0" tIns="0" rIns="0" bIns="0">
            <a:spAutoFit/>
          </a:bodyPr>
          <a:lstStyle>
            <a:lvl1pPr marL="0" indent="0">
              <a:lnSpc>
                <a:spcPts val="1800"/>
              </a:lnSpc>
              <a:spcBef>
                <a:spcPts val="0"/>
              </a:spcBef>
              <a:spcAft>
                <a:spcPts val="650"/>
              </a:spcAft>
              <a:buClr>
                <a:schemeClr val="tx2"/>
              </a:buClr>
              <a:buSzPct val="75000"/>
              <a:buFont typeface="Lucida Grande"/>
              <a:buNone/>
              <a:defRPr sz="1100" baseline="0">
                <a:solidFill>
                  <a:schemeClr val="bg1">
                    <a:lumMod val="65000"/>
                  </a:schemeClr>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Data as of DD/MM/YYYY or Source: (11pt font)</a:t>
            </a:r>
          </a:p>
        </p:txBody>
      </p:sp>
      <p:sp>
        <p:nvSpPr>
          <p:cNvPr id="33" name="Text Placeholder 16"/>
          <p:cNvSpPr>
            <a:spLocks noGrp="1"/>
          </p:cNvSpPr>
          <p:nvPr>
            <p:ph type="body" sz="quarter" idx="17" hasCustomPrompt="1"/>
          </p:nvPr>
        </p:nvSpPr>
        <p:spPr>
          <a:xfrm>
            <a:off x="1176338" y="2019651"/>
            <a:ext cx="8291512" cy="587147"/>
          </a:xfrm>
          <a:prstGeom prst="rect">
            <a:avLst/>
          </a:prstGeom>
        </p:spPr>
        <p:txBody>
          <a:bodyPr vert="horz" lIns="0" tIns="0" rIns="0" bIns="0" numCol="1" spcCol="612648"/>
          <a:lstStyle>
            <a:lvl1pPr marL="0" indent="0">
              <a:lnSpc>
                <a:spcPts val="2200"/>
              </a:lnSpc>
              <a:spcAft>
                <a:spcPts val="800"/>
              </a:spcAft>
              <a:buClr>
                <a:schemeClr val="tx2"/>
              </a:buClr>
              <a:buFont typeface="Morningstar Symbols"/>
              <a:buNone/>
              <a:defRPr lang="en-US" sz="1800" kern="1200" baseline="0" dirty="0" smtClean="0">
                <a:solidFill>
                  <a:schemeClr val="tx2"/>
                </a:solidFill>
                <a:latin typeface="+mn-lt"/>
                <a:ea typeface="ＭＳ Ｐゴシック" charset="0"/>
                <a:cs typeface="ＭＳ Ｐゴシック" charset="0"/>
              </a:defRPr>
            </a:lvl1pPr>
            <a:lvl2pPr marL="342871" indent="-168261">
              <a:lnSpc>
                <a:spcPts val="2200"/>
              </a:lnSpc>
              <a:spcAft>
                <a:spcPts val="800"/>
              </a:spcAft>
              <a:buClr>
                <a:schemeClr val="tx2"/>
              </a:buClr>
              <a:buFont typeface="Morningstar Symbols"/>
              <a:buChar char="/"/>
              <a:tabLst/>
              <a:defRPr sz="1800">
                <a:solidFill>
                  <a:schemeClr val="tx1"/>
                </a:solidFill>
              </a:defRPr>
            </a:lvl2pPr>
            <a:lvl3pPr marL="520657" indent="-171436">
              <a:lnSpc>
                <a:spcPts val="2200"/>
              </a:lnSpc>
              <a:spcAft>
                <a:spcPts val="800"/>
              </a:spcAft>
              <a:buClr>
                <a:schemeClr val="bg1">
                  <a:lumMod val="65000"/>
                </a:schemeClr>
              </a:buClr>
              <a:buFont typeface="Morningstar Symbols"/>
              <a:buChar char="/"/>
              <a:defRPr sz="1800">
                <a:solidFill>
                  <a:schemeClr val="tx1"/>
                </a:solidFill>
              </a:defRPr>
            </a:lvl3pPr>
            <a:lvl4pPr marL="1364138" indent="0">
              <a:buNone/>
              <a:defRPr sz="1600">
                <a:solidFill>
                  <a:schemeClr val="bg1">
                    <a:lumMod val="50000"/>
                  </a:schemeClr>
                </a:solidFill>
              </a:defRPr>
            </a:lvl4pPr>
            <a:lvl5pPr marL="1818850" indent="0">
              <a:buNone/>
              <a:defRPr sz="1600">
                <a:solidFill>
                  <a:schemeClr val="bg1">
                    <a:lumMod val="50000"/>
                  </a:schemeClr>
                </a:solidFill>
              </a:defRPr>
            </a:lvl5pPr>
          </a:lstStyle>
          <a:p>
            <a:pPr lvl="0"/>
            <a:r>
              <a:rPr lang="en-US" dirty="0"/>
              <a:t>Slide or Chart Overview: This should convey the main idea of the slide (18pt font, two-line maximum).</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15" name="Title 2"/>
          <p:cNvSpPr>
            <a:spLocks noGrp="1"/>
          </p:cNvSpPr>
          <p:nvPr>
            <p:ph type="title" hasCustomPrompt="1"/>
          </p:nvPr>
        </p:nvSpPr>
        <p:spPr>
          <a:xfrm>
            <a:off x="1181102" y="96022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16"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9"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1394573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no red)">
    <p:spTree>
      <p:nvGrpSpPr>
        <p:cNvPr id="1" name=""/>
        <p:cNvGrpSpPr/>
        <p:nvPr/>
      </p:nvGrpSpPr>
      <p:grpSpPr>
        <a:xfrm>
          <a:off x="0" y="0"/>
          <a:ext cx="0" cy="0"/>
          <a:chOff x="0" y="0"/>
          <a:chExt cx="0" cy="0"/>
        </a:xfrm>
      </p:grpSpPr>
      <p:sp>
        <p:nvSpPr>
          <p:cNvPr id="26" name="Chart Placeholder 2"/>
          <p:cNvSpPr>
            <a:spLocks noGrp="1"/>
          </p:cNvSpPr>
          <p:nvPr>
            <p:ph type="chart" sz="quarter" idx="19" hasCustomPrompt="1"/>
          </p:nvPr>
        </p:nvSpPr>
        <p:spPr>
          <a:xfrm>
            <a:off x="1173162" y="2063751"/>
            <a:ext cx="8288337" cy="4554538"/>
          </a:xfrm>
          <a:prstGeom prst="rect">
            <a:avLst/>
          </a:prstGeom>
        </p:spPr>
        <p:txBody>
          <a:bodyPr vert="horz"/>
          <a:lstStyle>
            <a:lvl1pPr marL="0" indent="0">
              <a:buNone/>
              <a:defRPr sz="1800" b="0" i="0">
                <a:solidFill>
                  <a:schemeClr val="bg1">
                    <a:lumMod val="75000"/>
                  </a:schemeClr>
                </a:solidFill>
                <a:latin typeface="+mn-lt"/>
              </a:defRPr>
            </a:lvl1pPr>
          </a:lstStyle>
          <a:p>
            <a:r>
              <a:rPr lang="en-US" dirty="0"/>
              <a:t>Click to Insert Chart</a:t>
            </a:r>
          </a:p>
        </p:txBody>
      </p:sp>
      <p:sp>
        <p:nvSpPr>
          <p:cNvPr id="30" name="Content Placeholder 2"/>
          <p:cNvSpPr>
            <a:spLocks noGrp="1"/>
          </p:cNvSpPr>
          <p:nvPr>
            <p:ph idx="23" hasCustomPrompt="1"/>
          </p:nvPr>
        </p:nvSpPr>
        <p:spPr>
          <a:xfrm>
            <a:off x="1184275" y="6720543"/>
            <a:ext cx="3399539" cy="207557"/>
          </a:xfrm>
          <a:prstGeom prst="rect">
            <a:avLst/>
          </a:prstGeom>
        </p:spPr>
        <p:txBody>
          <a:bodyPr wrap="square" lIns="0" tIns="0" rIns="0" bIns="0">
            <a:spAutoFit/>
          </a:bodyPr>
          <a:lstStyle>
            <a:lvl1pPr marL="0" indent="0">
              <a:lnSpc>
                <a:spcPts val="1800"/>
              </a:lnSpc>
              <a:spcBef>
                <a:spcPts val="0"/>
              </a:spcBef>
              <a:spcAft>
                <a:spcPts val="650"/>
              </a:spcAft>
              <a:buClr>
                <a:schemeClr val="tx2"/>
              </a:buClr>
              <a:buSzPct val="75000"/>
              <a:buFont typeface="Lucida Grande"/>
              <a:buNone/>
              <a:defRPr sz="1100" baseline="0">
                <a:solidFill>
                  <a:schemeClr val="bg1">
                    <a:lumMod val="65000"/>
                  </a:schemeClr>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Data as of DD/MM/YYYY or Source: (11pt font)</a:t>
            </a:r>
          </a:p>
        </p:txBody>
      </p:sp>
      <p:sp>
        <p:nvSpPr>
          <p:cNvPr id="34" name="Title 2"/>
          <p:cNvSpPr>
            <a:spLocks noGrp="1"/>
          </p:cNvSpPr>
          <p:nvPr>
            <p:ph type="title" hasCustomPrompt="1"/>
          </p:nvPr>
        </p:nvSpPr>
        <p:spPr>
          <a:xfrm>
            <a:off x="1181102" y="96022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14"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8"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289009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34265" y="2065063"/>
            <a:ext cx="2293114" cy="484261"/>
          </a:xfrm>
          <a:prstGeom prst="rect">
            <a:avLst/>
          </a:prstGeom>
        </p:spPr>
      </p:pic>
    </p:spTree>
    <p:extLst>
      <p:ext uri="{BB962C8B-B14F-4D97-AF65-F5344CB8AC3E}">
        <p14:creationId xmlns:p14="http://schemas.microsoft.com/office/powerpoint/2010/main" val="171208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ullet 1-Column">
    <p:spTree>
      <p:nvGrpSpPr>
        <p:cNvPr id="1" name=""/>
        <p:cNvGrpSpPr/>
        <p:nvPr/>
      </p:nvGrpSpPr>
      <p:grpSpPr>
        <a:xfrm>
          <a:off x="0" y="0"/>
          <a:ext cx="0" cy="0"/>
          <a:chOff x="0" y="0"/>
          <a:chExt cx="0" cy="0"/>
        </a:xfrm>
      </p:grpSpPr>
      <p:sp>
        <p:nvSpPr>
          <p:cNvPr id="15" name="Title 2"/>
          <p:cNvSpPr>
            <a:spLocks noGrp="1"/>
          </p:cNvSpPr>
          <p:nvPr>
            <p:ph type="title" hasCustomPrompt="1"/>
          </p:nvPr>
        </p:nvSpPr>
        <p:spPr>
          <a:xfrm>
            <a:off x="1181102" y="88402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9" name="Text Placeholder 16"/>
          <p:cNvSpPr>
            <a:spLocks noGrp="1"/>
          </p:cNvSpPr>
          <p:nvPr>
            <p:ph type="body" sz="quarter" idx="17" hasCustomPrompt="1"/>
          </p:nvPr>
        </p:nvSpPr>
        <p:spPr>
          <a:xfrm>
            <a:off x="1176338" y="2019651"/>
            <a:ext cx="8291512" cy="587147"/>
          </a:xfrm>
          <a:prstGeom prst="rect">
            <a:avLst/>
          </a:prstGeom>
        </p:spPr>
        <p:txBody>
          <a:bodyPr vert="horz" lIns="0" tIns="0" rIns="0" bIns="0" numCol="1" spcCol="612648"/>
          <a:lstStyle>
            <a:lvl1pPr marL="0" indent="0">
              <a:lnSpc>
                <a:spcPts val="2200"/>
              </a:lnSpc>
              <a:spcAft>
                <a:spcPts val="800"/>
              </a:spcAft>
              <a:buClr>
                <a:schemeClr val="tx2"/>
              </a:buClr>
              <a:buFont typeface="Morningstar Symbols"/>
              <a:buNone/>
              <a:defRPr lang="en-US" sz="1800" kern="1200" baseline="0" dirty="0" smtClean="0">
                <a:solidFill>
                  <a:schemeClr val="tx2"/>
                </a:solidFill>
                <a:latin typeface="+mn-lt"/>
                <a:ea typeface="ＭＳ Ｐゴシック" charset="0"/>
                <a:cs typeface="ＭＳ Ｐゴシック" charset="0"/>
              </a:defRPr>
            </a:lvl1pPr>
            <a:lvl2pPr marL="342871" indent="-168261">
              <a:lnSpc>
                <a:spcPts val="2200"/>
              </a:lnSpc>
              <a:spcAft>
                <a:spcPts val="800"/>
              </a:spcAft>
              <a:buClr>
                <a:schemeClr val="tx2"/>
              </a:buClr>
              <a:buFont typeface="Morningstar Symbols"/>
              <a:buChar char="/"/>
              <a:tabLst/>
              <a:defRPr sz="1800">
                <a:solidFill>
                  <a:schemeClr val="tx1"/>
                </a:solidFill>
              </a:defRPr>
            </a:lvl2pPr>
            <a:lvl3pPr marL="520657" indent="-171436">
              <a:lnSpc>
                <a:spcPts val="2200"/>
              </a:lnSpc>
              <a:spcAft>
                <a:spcPts val="800"/>
              </a:spcAft>
              <a:buClr>
                <a:schemeClr val="bg1">
                  <a:lumMod val="65000"/>
                </a:schemeClr>
              </a:buClr>
              <a:buFont typeface="Morningstar Symbols"/>
              <a:buChar char="/"/>
              <a:defRPr sz="1800">
                <a:solidFill>
                  <a:schemeClr val="tx1"/>
                </a:solidFill>
              </a:defRPr>
            </a:lvl3pPr>
            <a:lvl4pPr marL="1364138" indent="0">
              <a:buNone/>
              <a:defRPr sz="1600">
                <a:solidFill>
                  <a:schemeClr val="bg1">
                    <a:lumMod val="50000"/>
                  </a:schemeClr>
                </a:solidFill>
              </a:defRPr>
            </a:lvl4pPr>
            <a:lvl5pPr marL="1818850" indent="0">
              <a:buNone/>
              <a:defRPr sz="1600">
                <a:solidFill>
                  <a:schemeClr val="bg1">
                    <a:lumMod val="50000"/>
                  </a:schemeClr>
                </a:solidFill>
              </a:defRPr>
            </a:lvl5pPr>
          </a:lstStyle>
          <a:p>
            <a:pPr lvl="0"/>
            <a:r>
              <a:rPr lang="en-US" dirty="0"/>
              <a:t>Slide Overview: This should convey the main idea of the slide (18pt font, two-line maximum).</a:t>
            </a:r>
          </a:p>
        </p:txBody>
      </p:sp>
      <p:sp>
        <p:nvSpPr>
          <p:cNvPr id="10" name="Text Placeholder 7"/>
          <p:cNvSpPr>
            <a:spLocks noGrp="1"/>
          </p:cNvSpPr>
          <p:nvPr>
            <p:ph type="body" sz="quarter" idx="19" hasCustomPrompt="1"/>
          </p:nvPr>
        </p:nvSpPr>
        <p:spPr>
          <a:xfrm>
            <a:off x="1003301" y="2657211"/>
            <a:ext cx="8464550" cy="3961078"/>
          </a:xfrm>
          <a:prstGeom prst="rect">
            <a:avLst/>
          </a:prstGeom>
        </p:spPr>
        <p:txBody>
          <a:bodyPr vert="horz" lIns="0" tIns="0" rIns="0" bIns="0" numCol="1"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5895" indent="-165086">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sp>
        <p:nvSpPr>
          <p:cNvPr id="11" name="Content Placeholder 2"/>
          <p:cNvSpPr>
            <a:spLocks noGrp="1"/>
          </p:cNvSpPr>
          <p:nvPr>
            <p:ph idx="23" hasCustomPrompt="1"/>
          </p:nvPr>
        </p:nvSpPr>
        <p:spPr>
          <a:xfrm>
            <a:off x="1184275" y="6810483"/>
            <a:ext cx="8277224" cy="133947"/>
          </a:xfrm>
          <a:prstGeom prst="rect">
            <a:avLst/>
          </a:prstGeom>
        </p:spPr>
        <p:txBody>
          <a:bodyPr wrap="square" lIns="0" tIns="0" rIns="0" bIns="0" anchor="b">
            <a:spAutoFit/>
          </a:bodyPr>
          <a:lstStyle>
            <a:lvl1pPr marL="0" indent="0">
              <a:lnSpc>
                <a:spcPts val="1100"/>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Data as of DD/MM/YYYY or Source: (9pt font)</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18"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12"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1567373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Navy Slide">
    <p:spTree>
      <p:nvGrpSpPr>
        <p:cNvPr id="1" name=""/>
        <p:cNvGrpSpPr/>
        <p:nvPr/>
      </p:nvGrpSpPr>
      <p:grpSpPr>
        <a:xfrm>
          <a:off x="0" y="0"/>
          <a:ext cx="0" cy="0"/>
          <a:chOff x="0" y="0"/>
          <a:chExt cx="0" cy="0"/>
        </a:xfrm>
      </p:grpSpPr>
      <p:sp>
        <p:nvSpPr>
          <p:cNvPr id="7"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4"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1397413925"/>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Rectangle 3"/>
          <p:cNvSpPr/>
          <p:nvPr userDrawn="1"/>
        </p:nvSpPr>
        <p:spPr>
          <a:xfrm>
            <a:off x="0" y="0"/>
            <a:ext cx="10058400" cy="7772400"/>
          </a:xfrm>
          <a:prstGeom prst="rect">
            <a:avLst/>
          </a:prstGeom>
          <a:solidFill>
            <a:schemeClr val="tx1"/>
          </a:solidFill>
          <a:ln w="9525" cap="flat" cmpd="sng" algn="ctr">
            <a:solidFill>
              <a:schemeClr val="tx1"/>
            </a:solidFill>
            <a:prstDash val="solid"/>
          </a:ln>
          <a:effectLst>
            <a:outerShdw blurRad="40000" dist="23000" dir="5400000" rotWithShape="0">
              <a:srgbClr val="000000">
                <a:alpha val="35000"/>
              </a:srgbClr>
            </a:outerShdw>
          </a:effectLst>
        </p:spPr>
        <p:txBody>
          <a:bodyPr rtlCol="0" anchor="ctr"/>
          <a:lstStyle/>
          <a:p>
            <a:pPr marL="0" marR="0" lvl="0" indent="0" algn="ctr" defTabSz="4571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5D4"/>
              </a:solidFill>
              <a:effectLst/>
              <a:uLnTx/>
              <a:uFillTx/>
              <a:latin typeface="Calibri"/>
              <a:ea typeface="+mn-ea"/>
              <a:cs typeface="+mn-cs"/>
            </a:endParaRPr>
          </a:p>
        </p:txBody>
      </p:sp>
      <p:cxnSp>
        <p:nvCxnSpPr>
          <p:cNvPr id="12" name="Straight Connector 11"/>
          <p:cNvCxnSpPr/>
          <p:nvPr userDrawn="1"/>
        </p:nvCxnSpPr>
        <p:spPr>
          <a:xfrm>
            <a:off x="1173163" y="7069138"/>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3" y="495300"/>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8"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7"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2532084677"/>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Rectangle 3"/>
          <p:cNvSpPr/>
          <p:nvPr userDrawn="1"/>
        </p:nvSpPr>
        <p:spPr>
          <a:xfrm>
            <a:off x="0" y="0"/>
            <a:ext cx="10058400" cy="7772400"/>
          </a:xfrm>
          <a:prstGeom prst="rect">
            <a:avLst/>
          </a:prstGeom>
          <a:solidFill>
            <a:schemeClr val="bg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1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5D4"/>
              </a:solidFill>
              <a:effectLst/>
              <a:uLnTx/>
              <a:uFillTx/>
              <a:latin typeface="Calibri"/>
              <a:ea typeface="+mn-ea"/>
              <a:cs typeface="+mn-cs"/>
            </a:endParaRPr>
          </a:p>
        </p:txBody>
      </p:sp>
      <p:cxnSp>
        <p:nvCxnSpPr>
          <p:cNvPr id="12" name="Straight Connector 11"/>
          <p:cNvCxnSpPr/>
          <p:nvPr userDrawn="1"/>
        </p:nvCxnSpPr>
        <p:spPr>
          <a:xfrm>
            <a:off x="1173163" y="7069138"/>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3" y="495300"/>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8"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7"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3492071348"/>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Rectangle 3"/>
          <p:cNvSpPr/>
          <p:nvPr userDrawn="1"/>
        </p:nvSpPr>
        <p:spPr>
          <a:xfrm>
            <a:off x="0" y="0"/>
            <a:ext cx="10058400" cy="7772400"/>
          </a:xfrm>
          <a:prstGeom prst="rect">
            <a:avLst/>
          </a:prstGeom>
          <a:solidFill>
            <a:schemeClr val="tx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1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5D4"/>
              </a:solidFill>
              <a:effectLst/>
              <a:uLnTx/>
              <a:uFillTx/>
              <a:latin typeface="Calibri"/>
              <a:ea typeface="+mn-ea"/>
              <a:cs typeface="+mn-cs"/>
            </a:endParaRPr>
          </a:p>
        </p:txBody>
      </p:sp>
      <p:cxnSp>
        <p:nvCxnSpPr>
          <p:cNvPr id="12" name="Straight Connector 11"/>
          <p:cNvCxnSpPr/>
          <p:nvPr userDrawn="1"/>
        </p:nvCxnSpPr>
        <p:spPr>
          <a:xfrm>
            <a:off x="1173163" y="7069138"/>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3" y="495300"/>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8"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7"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1535429932"/>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Rectangle 3"/>
          <p:cNvSpPr/>
          <p:nvPr userDrawn="1"/>
        </p:nvSpPr>
        <p:spPr>
          <a:xfrm>
            <a:off x="0" y="0"/>
            <a:ext cx="10058400" cy="7772400"/>
          </a:xfrm>
          <a:prstGeom prst="rect">
            <a:avLst/>
          </a:prstGeom>
          <a:solidFill>
            <a:schemeClr val="accent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1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5D4"/>
              </a:solidFill>
              <a:effectLst/>
              <a:uLnTx/>
              <a:uFillTx/>
              <a:latin typeface="Calibri"/>
              <a:ea typeface="+mn-ea"/>
              <a:cs typeface="+mn-cs"/>
            </a:endParaRPr>
          </a:p>
        </p:txBody>
      </p:sp>
      <p:cxnSp>
        <p:nvCxnSpPr>
          <p:cNvPr id="12" name="Straight Connector 11"/>
          <p:cNvCxnSpPr/>
          <p:nvPr userDrawn="1"/>
        </p:nvCxnSpPr>
        <p:spPr>
          <a:xfrm>
            <a:off x="1173163" y="7069138"/>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3" y="495300"/>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8"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7"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1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
        <p:nvSpPr>
          <p:cNvPr id="9" name="Rectangle 8">
            <a:extLst>
              <a:ext uri="{FF2B5EF4-FFF2-40B4-BE49-F238E27FC236}">
                <a16:creationId xmlns:a16="http://schemas.microsoft.com/office/drawing/2014/main" id="{14F56E4E-1BE7-4256-BA98-314AA438AE22}"/>
              </a:ext>
            </a:extLst>
          </p:cNvPr>
          <p:cNvSpPr/>
          <p:nvPr userDrawn="1"/>
        </p:nvSpPr>
        <p:spPr>
          <a:xfrm>
            <a:off x="1651952" y="7076858"/>
            <a:ext cx="2626040" cy="230832"/>
          </a:xfrm>
          <a:prstGeom prst="rect">
            <a:avLst/>
          </a:prstGeom>
        </p:spPr>
        <p:txBody>
          <a:bodyPr wrap="none">
            <a:spAutoFit/>
          </a:bodyPr>
          <a:lstStyle/>
          <a:p>
            <a:r>
              <a:rPr kumimoji="0" lang="en-US" sz="900" b="0" i="0" u="none" strike="noStrike" kern="1200" cap="none" spc="0" normalizeH="0" baseline="0" noProof="0" dirty="0">
                <a:ln>
                  <a:noFill/>
                </a:ln>
                <a:solidFill>
                  <a:schemeClr val="tx1">
                    <a:lumMod val="20000"/>
                    <a:lumOff val="80000"/>
                  </a:schemeClr>
                </a:solidFill>
                <a:effectLst/>
                <a:uLnTx/>
                <a:uFillTx/>
                <a:latin typeface="UniversNext for MORNPC Cn"/>
                <a:ea typeface="ＭＳ Ｐゴシック" charset="0"/>
              </a:rPr>
              <a:t>For Financial Advisor Use Only. Not for use with the public.</a:t>
            </a:r>
            <a:endParaRPr lang="en-US" sz="2100" dirty="0">
              <a:solidFill>
                <a:schemeClr val="tx1">
                  <a:lumMod val="20000"/>
                  <a:lumOff val="80000"/>
                </a:schemeClr>
              </a:solidFill>
            </a:endParaRPr>
          </a:p>
        </p:txBody>
      </p:sp>
    </p:spTree>
    <p:extLst>
      <p:ext uri="{BB962C8B-B14F-4D97-AF65-F5344CB8AC3E}">
        <p14:creationId xmlns:p14="http://schemas.microsoft.com/office/powerpoint/2010/main" val="600635664"/>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Rectangle 3"/>
          <p:cNvSpPr/>
          <p:nvPr userDrawn="1"/>
        </p:nvSpPr>
        <p:spPr>
          <a:xfrm>
            <a:off x="0" y="0"/>
            <a:ext cx="10058400" cy="7772400"/>
          </a:xfrm>
          <a:prstGeom prst="rect">
            <a:avLst/>
          </a:prstGeom>
          <a:solidFill>
            <a:schemeClr val="accent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1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5D4"/>
              </a:solidFill>
              <a:effectLst/>
              <a:uLnTx/>
              <a:uFillTx/>
              <a:latin typeface="Calibri"/>
              <a:ea typeface="+mn-ea"/>
              <a:cs typeface="+mn-cs"/>
            </a:endParaRPr>
          </a:p>
        </p:txBody>
      </p:sp>
      <p:cxnSp>
        <p:nvCxnSpPr>
          <p:cNvPr id="12" name="Straight Connector 11"/>
          <p:cNvCxnSpPr/>
          <p:nvPr userDrawn="1"/>
        </p:nvCxnSpPr>
        <p:spPr>
          <a:xfrm>
            <a:off x="1173163" y="7069138"/>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3" y="495300"/>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8"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7"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1505820101"/>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1-Column">
    <p:spTree>
      <p:nvGrpSpPr>
        <p:cNvPr id="1" name=""/>
        <p:cNvGrpSpPr/>
        <p:nvPr/>
      </p:nvGrpSpPr>
      <p:grpSpPr>
        <a:xfrm>
          <a:off x="0" y="0"/>
          <a:ext cx="0" cy="0"/>
          <a:chOff x="0" y="0"/>
          <a:chExt cx="0" cy="0"/>
        </a:xfrm>
      </p:grpSpPr>
      <p:sp>
        <p:nvSpPr>
          <p:cNvPr id="33" name="Text Placeholder 18"/>
          <p:cNvSpPr>
            <a:spLocks noGrp="1"/>
          </p:cNvSpPr>
          <p:nvPr>
            <p:ph type="body" sz="quarter" idx="12" hasCustomPrompt="1"/>
          </p:nvPr>
        </p:nvSpPr>
        <p:spPr>
          <a:xfrm>
            <a:off x="1176338" y="925567"/>
            <a:ext cx="8291512" cy="414323"/>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(22pt font, one-line maximum)</a:t>
            </a:r>
          </a:p>
        </p:txBody>
      </p:sp>
      <p:pic>
        <p:nvPicPr>
          <p:cNvPr id="31" name="Picture 3"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3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9" name="Text Placeholder 16"/>
          <p:cNvSpPr>
            <a:spLocks noGrp="1"/>
          </p:cNvSpPr>
          <p:nvPr>
            <p:ph type="body" sz="quarter" idx="17" hasCustomPrompt="1"/>
          </p:nvPr>
        </p:nvSpPr>
        <p:spPr>
          <a:xfrm>
            <a:off x="1176338" y="2019651"/>
            <a:ext cx="8291512" cy="587147"/>
          </a:xfrm>
          <a:prstGeom prst="rect">
            <a:avLst/>
          </a:prstGeom>
        </p:spPr>
        <p:txBody>
          <a:bodyPr vert="horz" lIns="0" tIns="0" rIns="0" bIns="0" numCol="1" spcCol="612648"/>
          <a:lstStyle>
            <a:lvl1pPr marL="0" indent="0">
              <a:lnSpc>
                <a:spcPts val="2200"/>
              </a:lnSpc>
              <a:spcAft>
                <a:spcPts val="800"/>
              </a:spcAft>
              <a:buClr>
                <a:schemeClr val="tx2"/>
              </a:buClr>
              <a:buFont typeface="Morningstar Symbols"/>
              <a:buNone/>
              <a:defRPr lang="en-US" sz="1800" kern="1200" baseline="0" dirty="0" smtClean="0">
                <a:solidFill>
                  <a:schemeClr val="tx2"/>
                </a:solidFill>
                <a:latin typeface="+mn-lt"/>
                <a:ea typeface="ＭＳ Ｐゴシック" charset="0"/>
                <a:cs typeface="ＭＳ Ｐゴシック" charset="0"/>
              </a:defRPr>
            </a:lvl1pPr>
            <a:lvl2pPr marL="342871" indent="-168261">
              <a:lnSpc>
                <a:spcPts val="2200"/>
              </a:lnSpc>
              <a:spcAft>
                <a:spcPts val="800"/>
              </a:spcAft>
              <a:buClr>
                <a:schemeClr val="tx2"/>
              </a:buClr>
              <a:buFont typeface="Morningstar Symbols"/>
              <a:buChar char="/"/>
              <a:tabLst/>
              <a:defRPr sz="1800">
                <a:solidFill>
                  <a:schemeClr val="tx1"/>
                </a:solidFill>
              </a:defRPr>
            </a:lvl2pPr>
            <a:lvl3pPr marL="520657" indent="-171436">
              <a:lnSpc>
                <a:spcPts val="2200"/>
              </a:lnSpc>
              <a:spcAft>
                <a:spcPts val="800"/>
              </a:spcAft>
              <a:buClr>
                <a:schemeClr val="bg1">
                  <a:lumMod val="65000"/>
                </a:schemeClr>
              </a:buClr>
              <a:buFont typeface="Morningstar Symbols"/>
              <a:buChar char="/"/>
              <a:defRPr sz="1800">
                <a:solidFill>
                  <a:schemeClr val="tx1"/>
                </a:solidFill>
              </a:defRPr>
            </a:lvl3pPr>
            <a:lvl4pPr marL="1364138" indent="0">
              <a:buNone/>
              <a:defRPr sz="1600">
                <a:solidFill>
                  <a:schemeClr val="bg1">
                    <a:lumMod val="50000"/>
                  </a:schemeClr>
                </a:solidFill>
              </a:defRPr>
            </a:lvl4pPr>
            <a:lvl5pPr marL="1818850" indent="0">
              <a:buNone/>
              <a:defRPr sz="1600">
                <a:solidFill>
                  <a:schemeClr val="bg1">
                    <a:lumMod val="50000"/>
                  </a:schemeClr>
                </a:solidFill>
              </a:defRPr>
            </a:lvl5pPr>
          </a:lstStyle>
          <a:p>
            <a:pPr lvl="0"/>
            <a:r>
              <a:rPr lang="en-US" dirty="0"/>
              <a:t>Slide Overview: This should convey the main idea of the slide (18pt font, two-line maximum).</a:t>
            </a:r>
          </a:p>
        </p:txBody>
      </p:sp>
      <p:sp>
        <p:nvSpPr>
          <p:cNvPr id="10" name="Text Placeholder 7"/>
          <p:cNvSpPr>
            <a:spLocks noGrp="1"/>
          </p:cNvSpPr>
          <p:nvPr>
            <p:ph type="body" sz="quarter" idx="19" hasCustomPrompt="1"/>
          </p:nvPr>
        </p:nvSpPr>
        <p:spPr>
          <a:xfrm>
            <a:off x="1003301" y="2657211"/>
            <a:ext cx="8464550" cy="3961078"/>
          </a:xfrm>
          <a:prstGeom prst="rect">
            <a:avLst/>
          </a:prstGeom>
        </p:spPr>
        <p:txBody>
          <a:bodyPr vert="horz" lIns="0" tIns="0" rIns="0" bIns="0" numCol="1"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5895" indent="-165086">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spTree>
    <p:extLst>
      <p:ext uri="{BB962C8B-B14F-4D97-AF65-F5344CB8AC3E}">
        <p14:creationId xmlns:p14="http://schemas.microsoft.com/office/powerpoint/2010/main" val="39578657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Rectangle 3"/>
          <p:cNvSpPr/>
          <p:nvPr userDrawn="1"/>
        </p:nvSpPr>
        <p:spPr>
          <a:xfrm>
            <a:off x="0" y="0"/>
            <a:ext cx="10058400" cy="7772400"/>
          </a:xfrm>
          <a:prstGeom prst="rect">
            <a:avLst/>
          </a:prstGeom>
          <a:solidFill>
            <a:schemeClr val="accent3"/>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1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5D4"/>
              </a:solidFill>
              <a:effectLst/>
              <a:uLnTx/>
              <a:uFillTx/>
              <a:latin typeface="Calibri"/>
              <a:ea typeface="+mn-ea"/>
              <a:cs typeface="+mn-cs"/>
            </a:endParaRPr>
          </a:p>
        </p:txBody>
      </p:sp>
      <p:cxnSp>
        <p:nvCxnSpPr>
          <p:cNvPr id="12" name="Straight Connector 11"/>
          <p:cNvCxnSpPr/>
          <p:nvPr userDrawn="1"/>
        </p:nvCxnSpPr>
        <p:spPr>
          <a:xfrm>
            <a:off x="1173163" y="7069138"/>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3" y="495300"/>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8"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7"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3526959746"/>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Rectangle 3"/>
          <p:cNvSpPr/>
          <p:nvPr userDrawn="1"/>
        </p:nvSpPr>
        <p:spPr>
          <a:xfrm>
            <a:off x="0" y="0"/>
            <a:ext cx="10058400" cy="7772400"/>
          </a:xfrm>
          <a:prstGeom prst="rect">
            <a:avLst/>
          </a:prstGeom>
          <a:solidFill>
            <a:schemeClr val="accent4"/>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1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5D4"/>
              </a:solidFill>
              <a:effectLst/>
              <a:uLnTx/>
              <a:uFillTx/>
              <a:latin typeface="Calibri"/>
              <a:ea typeface="+mn-ea"/>
              <a:cs typeface="+mn-cs"/>
            </a:endParaRPr>
          </a:p>
        </p:txBody>
      </p:sp>
      <p:cxnSp>
        <p:nvCxnSpPr>
          <p:cNvPr id="12" name="Straight Connector 11"/>
          <p:cNvCxnSpPr/>
          <p:nvPr userDrawn="1"/>
        </p:nvCxnSpPr>
        <p:spPr>
          <a:xfrm>
            <a:off x="1173163" y="7069138"/>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3" y="495300"/>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8"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7"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1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
        <p:nvSpPr>
          <p:cNvPr id="9" name="Rectangle 8">
            <a:extLst>
              <a:ext uri="{FF2B5EF4-FFF2-40B4-BE49-F238E27FC236}">
                <a16:creationId xmlns:a16="http://schemas.microsoft.com/office/drawing/2014/main" id="{C9A0F88D-D75C-49DF-999D-2CE0AEA9358A}"/>
              </a:ext>
            </a:extLst>
          </p:cNvPr>
          <p:cNvSpPr/>
          <p:nvPr userDrawn="1"/>
        </p:nvSpPr>
        <p:spPr>
          <a:xfrm>
            <a:off x="1418113" y="7092179"/>
            <a:ext cx="2626040" cy="230832"/>
          </a:xfrm>
          <a:prstGeom prst="rect">
            <a:avLst/>
          </a:prstGeom>
        </p:spPr>
        <p:txBody>
          <a:bodyPr wrap="none">
            <a:spAutoFit/>
          </a:bodyPr>
          <a:lstStyle/>
          <a:p>
            <a:r>
              <a:rPr kumimoji="0" lang="en-US" sz="900" b="0" i="0" u="none" strike="noStrike" kern="1200" cap="none" spc="0" normalizeH="0" baseline="0" noProof="0" dirty="0">
                <a:ln>
                  <a:noFill/>
                </a:ln>
                <a:solidFill>
                  <a:schemeClr val="bg1"/>
                </a:solidFill>
                <a:effectLst/>
                <a:uLnTx/>
                <a:uFillTx/>
                <a:latin typeface="UniversNext for MORNPC Cn"/>
              </a:rPr>
              <a:t>For Financial Advisor Use Only. Not for use with the public.</a:t>
            </a:r>
            <a:endParaRPr lang="en-US" sz="2100" dirty="0">
              <a:solidFill>
                <a:schemeClr val="bg1"/>
              </a:solidFill>
            </a:endParaRPr>
          </a:p>
        </p:txBody>
      </p:sp>
    </p:spTree>
    <p:extLst>
      <p:ext uri="{BB962C8B-B14F-4D97-AF65-F5344CB8AC3E}">
        <p14:creationId xmlns:p14="http://schemas.microsoft.com/office/powerpoint/2010/main" val="3526959746"/>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Rectangle 3"/>
          <p:cNvSpPr/>
          <p:nvPr userDrawn="1"/>
        </p:nvSpPr>
        <p:spPr>
          <a:xfrm>
            <a:off x="0" y="0"/>
            <a:ext cx="10058400" cy="7772400"/>
          </a:xfrm>
          <a:prstGeom prst="rect">
            <a:avLst/>
          </a:prstGeom>
          <a:solidFill>
            <a:schemeClr val="accent6"/>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1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85D4"/>
              </a:solidFill>
              <a:effectLst/>
              <a:uLnTx/>
              <a:uFillTx/>
              <a:latin typeface="Calibri"/>
              <a:ea typeface="+mn-ea"/>
              <a:cs typeface="+mn-cs"/>
            </a:endParaRPr>
          </a:p>
        </p:txBody>
      </p:sp>
      <p:cxnSp>
        <p:nvCxnSpPr>
          <p:cNvPr id="12" name="Straight Connector 11"/>
          <p:cNvCxnSpPr/>
          <p:nvPr userDrawn="1"/>
        </p:nvCxnSpPr>
        <p:spPr>
          <a:xfrm>
            <a:off x="1173163" y="7069138"/>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3" y="495300"/>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
        <p:nvSpPr>
          <p:cNvPr id="8" name="Text Placeholder 18"/>
          <p:cNvSpPr>
            <a:spLocks noGrp="1"/>
          </p:cNvSpPr>
          <p:nvPr>
            <p:ph type="body" sz="quarter" idx="12" hasCustomPrompt="1"/>
          </p:nvPr>
        </p:nvSpPr>
        <p:spPr>
          <a:xfrm>
            <a:off x="1176338" y="666487"/>
            <a:ext cx="8291512" cy="414323"/>
          </a:xfrm>
          <a:prstGeom prst="rect">
            <a:avLst/>
          </a:prstGeom>
        </p:spPr>
        <p:txBody>
          <a:bodyPr vert="horz" lIns="0" tIns="0" rIns="0" bIns="0"/>
          <a:lstStyle>
            <a:lvl1pPr marL="0" indent="0">
              <a:lnSpc>
                <a:spcPts val="2200"/>
              </a:lnSpc>
              <a:spcBef>
                <a:spcPts val="0"/>
              </a:spcBef>
              <a:spcAft>
                <a:spcPts val="800"/>
              </a:spcAft>
              <a:buNone/>
              <a:defRPr lang="en-US" sz="2800" b="1" kern="1200" baseline="0" dirty="0" smtClean="0">
                <a:solidFill>
                  <a:schemeClr val="bg1">
                    <a:lumMod val="85000"/>
                  </a:schemeClr>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(28pt font, one-line maximum)</a:t>
            </a:r>
          </a:p>
        </p:txBody>
      </p:sp>
      <p:sp>
        <p:nvSpPr>
          <p:cNvPr id="7"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2000" smtClean="0">
                <a:solidFill>
                  <a:schemeClr val="bg1">
                    <a:lumMod val="75000"/>
                  </a:schemeClr>
                </a:solidFill>
                <a:latin typeface="+mn-lt"/>
                <a:cs typeface="MS PGothic" charset="0"/>
              </a:defRPr>
            </a:lvl1pPr>
          </a:lstStyle>
          <a:p>
            <a:pPr>
              <a:defRPr/>
            </a:pPr>
            <a:fld id="{2C54B95D-2AD2-F440-A4A9-C3EE8473308A}" type="slidenum">
              <a:rPr lang="en-US" smtClean="0"/>
              <a:pPr>
                <a:defRPr/>
              </a:pPr>
              <a:t>‹#›</a:t>
            </a:fld>
            <a:endParaRPr lang="en-US" dirty="0"/>
          </a:p>
        </p:txBody>
      </p:sp>
    </p:spTree>
    <p:extLst>
      <p:ext uri="{BB962C8B-B14F-4D97-AF65-F5344CB8AC3E}">
        <p14:creationId xmlns:p14="http://schemas.microsoft.com/office/powerpoint/2010/main" val="3155061805"/>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Navy Slide">
    <p:spTree>
      <p:nvGrpSpPr>
        <p:cNvPr id="1" name=""/>
        <p:cNvGrpSpPr/>
        <p:nvPr/>
      </p:nvGrpSpPr>
      <p:grpSpPr>
        <a:xfrm>
          <a:off x="0" y="0"/>
          <a:ext cx="0" cy="0"/>
          <a:chOff x="0" y="0"/>
          <a:chExt cx="0" cy="0"/>
        </a:xfrm>
      </p:grpSpPr>
      <p:sp>
        <p:nvSpPr>
          <p:cNvPr id="6" name="Rectangle 5"/>
          <p:cNvSpPr/>
          <p:nvPr/>
        </p:nvSpPr>
        <p:spPr>
          <a:xfrm>
            <a:off x="0" y="0"/>
            <a:ext cx="10058400" cy="77724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sz="2100"/>
          </a:p>
        </p:txBody>
      </p:sp>
      <p:sp>
        <p:nvSpPr>
          <p:cNvPr id="2" name="Title 1"/>
          <p:cNvSpPr>
            <a:spLocks noGrp="1"/>
          </p:cNvSpPr>
          <p:nvPr>
            <p:ph type="title"/>
          </p:nvPr>
        </p:nvSpPr>
        <p:spPr>
          <a:xfrm>
            <a:off x="349250" y="380450"/>
            <a:ext cx="9401811" cy="710670"/>
          </a:xfrm>
          <a:prstGeom prst="rect">
            <a:avLst/>
          </a:prstGeom>
        </p:spPr>
        <p:txBody>
          <a:bodyPr lIns="101882" tIns="50941" rIns="101882" bIns="50941"/>
          <a:lstStyle>
            <a:lvl1pPr>
              <a:defRPr>
                <a:solidFill>
                  <a:schemeClr val="accent5"/>
                </a:solidFill>
              </a:defRPr>
            </a:lvl1pPr>
          </a:lstStyle>
          <a:p>
            <a:r>
              <a:rPr lang="en-US" dirty="0"/>
              <a:t>Click to edit Master title style</a:t>
            </a:r>
          </a:p>
        </p:txBody>
      </p:sp>
      <p:sp>
        <p:nvSpPr>
          <p:cNvPr id="3" name="Footer Placeholder 2"/>
          <p:cNvSpPr>
            <a:spLocks noGrp="1"/>
          </p:cNvSpPr>
          <p:nvPr>
            <p:ph type="ftr" sz="quarter" idx="10"/>
          </p:nvPr>
        </p:nvSpPr>
        <p:spPr>
          <a:xfrm>
            <a:off x="349250" y="7311599"/>
            <a:ext cx="4012824" cy="419533"/>
          </a:xfrm>
          <a:prstGeom prst="rect">
            <a:avLst/>
          </a:prstGeom>
        </p:spPr>
        <p:txBody>
          <a:bodyPr lIns="101882" tIns="50941" rIns="101882" bIns="50941"/>
          <a:lstStyle>
            <a:lvl1pPr>
              <a:defRPr>
                <a:solidFill>
                  <a:srgbClr val="FFFFFF"/>
                </a:solidFill>
              </a:defRPr>
            </a:lvl1pPr>
          </a:lstStyle>
          <a:p>
            <a:pPr>
              <a:defRPr/>
            </a:pPr>
            <a:endParaRPr lang="en-US" dirty="0"/>
          </a:p>
        </p:txBody>
      </p:sp>
    </p:spTree>
    <p:extLst>
      <p:ext uri="{BB962C8B-B14F-4D97-AF65-F5344CB8AC3E}">
        <p14:creationId xmlns:p14="http://schemas.microsoft.com/office/powerpoint/2010/main" val="4231964793"/>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Navy Slide">
    <p:spTree>
      <p:nvGrpSpPr>
        <p:cNvPr id="1" name=""/>
        <p:cNvGrpSpPr/>
        <p:nvPr/>
      </p:nvGrpSpPr>
      <p:grpSpPr>
        <a:xfrm>
          <a:off x="0" y="0"/>
          <a:ext cx="0" cy="0"/>
          <a:chOff x="0" y="0"/>
          <a:chExt cx="0" cy="0"/>
        </a:xfrm>
      </p:grpSpPr>
      <p:sp>
        <p:nvSpPr>
          <p:cNvPr id="6" name="Rectangle 5"/>
          <p:cNvSpPr/>
          <p:nvPr/>
        </p:nvSpPr>
        <p:spPr>
          <a:xfrm>
            <a:off x="0" y="0"/>
            <a:ext cx="10058400" cy="7772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sz="2100"/>
          </a:p>
        </p:txBody>
      </p:sp>
      <p:sp>
        <p:nvSpPr>
          <p:cNvPr id="2" name="Title 1"/>
          <p:cNvSpPr>
            <a:spLocks noGrp="1"/>
          </p:cNvSpPr>
          <p:nvPr>
            <p:ph type="title"/>
          </p:nvPr>
        </p:nvSpPr>
        <p:spPr>
          <a:xfrm>
            <a:off x="349250" y="380450"/>
            <a:ext cx="9401811" cy="710670"/>
          </a:xfrm>
          <a:prstGeom prst="rect">
            <a:avLst/>
          </a:prstGeom>
        </p:spPr>
        <p:txBody>
          <a:bodyPr lIns="101882" tIns="50941" rIns="101882" bIns="50941"/>
          <a:lstStyle>
            <a:lvl1pPr>
              <a:defRPr>
                <a:solidFill>
                  <a:schemeClr val="accent5"/>
                </a:solidFill>
              </a:defRPr>
            </a:lvl1pPr>
          </a:lstStyle>
          <a:p>
            <a:r>
              <a:rPr lang="en-US" dirty="0"/>
              <a:t>Click to edit Master title style</a:t>
            </a:r>
          </a:p>
        </p:txBody>
      </p:sp>
      <p:sp>
        <p:nvSpPr>
          <p:cNvPr id="3" name="Footer Placeholder 2"/>
          <p:cNvSpPr>
            <a:spLocks noGrp="1"/>
          </p:cNvSpPr>
          <p:nvPr>
            <p:ph type="ftr" sz="quarter" idx="10"/>
          </p:nvPr>
        </p:nvSpPr>
        <p:spPr>
          <a:xfrm>
            <a:off x="349250" y="7311599"/>
            <a:ext cx="4012824" cy="419533"/>
          </a:xfrm>
          <a:prstGeom prst="rect">
            <a:avLst/>
          </a:prstGeom>
        </p:spPr>
        <p:txBody>
          <a:bodyPr lIns="101882" tIns="50941" rIns="101882" bIns="50941"/>
          <a:lstStyle>
            <a:lvl1pPr>
              <a:defRPr>
                <a:solidFill>
                  <a:srgbClr val="FFFFFF"/>
                </a:solidFill>
              </a:defRPr>
            </a:lvl1pPr>
          </a:lstStyle>
          <a:p>
            <a:pPr>
              <a:defRPr/>
            </a:pPr>
            <a:endParaRPr lang="en-US" dirty="0"/>
          </a:p>
        </p:txBody>
      </p:sp>
    </p:spTree>
    <p:extLst>
      <p:ext uri="{BB962C8B-B14F-4D97-AF65-F5344CB8AC3E}">
        <p14:creationId xmlns:p14="http://schemas.microsoft.com/office/powerpoint/2010/main" val="42577262"/>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Green Slide">
    <p:spTree>
      <p:nvGrpSpPr>
        <p:cNvPr id="1" name=""/>
        <p:cNvGrpSpPr/>
        <p:nvPr/>
      </p:nvGrpSpPr>
      <p:grpSpPr>
        <a:xfrm>
          <a:off x="0" y="0"/>
          <a:ext cx="0" cy="0"/>
          <a:chOff x="0" y="0"/>
          <a:chExt cx="0" cy="0"/>
        </a:xfrm>
      </p:grpSpPr>
      <p:sp>
        <p:nvSpPr>
          <p:cNvPr id="6" name="Rectangle 5"/>
          <p:cNvSpPr/>
          <p:nvPr/>
        </p:nvSpPr>
        <p:spPr>
          <a:xfrm>
            <a:off x="0" y="2"/>
            <a:ext cx="10058400" cy="7758471"/>
          </a:xfrm>
          <a:prstGeom prst="rect">
            <a:avLst/>
          </a:prstGeom>
          <a:solidFill>
            <a:srgbClr val="6AB22C"/>
          </a:solidFill>
          <a:ln>
            <a:noFill/>
          </a:ln>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sz="2100"/>
          </a:p>
        </p:txBody>
      </p:sp>
      <p:sp>
        <p:nvSpPr>
          <p:cNvPr id="2" name="Title 1"/>
          <p:cNvSpPr>
            <a:spLocks noGrp="1"/>
          </p:cNvSpPr>
          <p:nvPr>
            <p:ph type="title"/>
          </p:nvPr>
        </p:nvSpPr>
        <p:spPr>
          <a:xfrm>
            <a:off x="349251" y="380450"/>
            <a:ext cx="9401811" cy="710670"/>
          </a:xfrm>
          <a:prstGeom prst="rect">
            <a:avLst/>
          </a:prstGeom>
        </p:spPr>
        <p:txBody>
          <a:bodyPr lIns="101882" tIns="50941" rIns="101882" bIns="50941"/>
          <a:lstStyle>
            <a:lvl1pPr>
              <a:defRPr>
                <a:solidFill>
                  <a:schemeClr val="bg2"/>
                </a:solidFill>
              </a:defRPr>
            </a:lvl1pPr>
          </a:lstStyle>
          <a:p>
            <a:r>
              <a:rPr lang="en-US" dirty="0"/>
              <a:t>Click to edit Master title style</a:t>
            </a:r>
          </a:p>
        </p:txBody>
      </p:sp>
      <p:sp>
        <p:nvSpPr>
          <p:cNvPr id="3" name="Footer Placeholder 2"/>
          <p:cNvSpPr>
            <a:spLocks noGrp="1"/>
          </p:cNvSpPr>
          <p:nvPr>
            <p:ph type="ftr" sz="quarter" idx="10"/>
          </p:nvPr>
        </p:nvSpPr>
        <p:spPr>
          <a:xfrm>
            <a:off x="349250" y="7311599"/>
            <a:ext cx="4012824" cy="419533"/>
          </a:xfrm>
          <a:prstGeom prst="rect">
            <a:avLst/>
          </a:prstGeom>
        </p:spPr>
        <p:txBody>
          <a:bodyPr lIns="101882" tIns="50941" rIns="101882" bIns="50941"/>
          <a:lstStyle>
            <a:lvl1pPr>
              <a:defRPr>
                <a:solidFill>
                  <a:srgbClr val="FFFFFF"/>
                </a:solidFill>
              </a:defRPr>
            </a:lvl1pPr>
          </a:lstStyle>
          <a:p>
            <a:pPr>
              <a:defRPr/>
            </a:pPr>
            <a:endParaRPr lang="en-US" dirty="0"/>
          </a:p>
        </p:txBody>
      </p:sp>
    </p:spTree>
    <p:extLst>
      <p:ext uri="{BB962C8B-B14F-4D97-AF65-F5344CB8AC3E}">
        <p14:creationId xmlns:p14="http://schemas.microsoft.com/office/powerpoint/2010/main" val="295456791"/>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9" name="Picture 2" descr="MstarRGB123.jpg"/>
          <p:cNvPicPr>
            <a:picLocks/>
          </p:cNvPicPr>
          <p:nvPr userDrawn="1"/>
        </p:nvPicPr>
        <p:blipFill>
          <a:blip r:embed="rId2">
            <a:extLst>
              <a:ext uri="{28A0092B-C50C-407E-A947-70E740481C1C}">
                <a14:useLocalDpi xmlns:a14="http://schemas.microsoft.com/office/drawing/2010/main" val="0"/>
              </a:ext>
            </a:extLst>
          </a:blip>
          <a:srcRect t="63615"/>
          <a:stretch>
            <a:fillRect/>
          </a:stretch>
        </p:blipFill>
        <p:spPr bwMode="auto">
          <a:xfrm>
            <a:off x="7434269" y="2001770"/>
            <a:ext cx="2155825" cy="61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6"/>
          <p:cNvSpPr>
            <a:spLocks noGrp="1"/>
          </p:cNvSpPr>
          <p:nvPr>
            <p:ph type="body" sz="quarter" idx="11" hasCustomPrompt="1"/>
          </p:nvPr>
        </p:nvSpPr>
        <p:spPr>
          <a:xfrm>
            <a:off x="1176344" y="3892062"/>
            <a:ext cx="5659891" cy="1363661"/>
          </a:xfrm>
          <a:prstGeom prst="rect">
            <a:avLst/>
          </a:prstGeom>
        </p:spPr>
        <p:txBody>
          <a:bodyPr vert="horz" lIns="0" tIns="0" rIns="0" bIns="0"/>
          <a:lstStyle>
            <a:lvl1pPr marL="0" indent="0">
              <a:lnSpc>
                <a:spcPts val="2200"/>
              </a:lnSpc>
              <a:spcBef>
                <a:spcPts val="0"/>
              </a:spcBef>
              <a:spcAft>
                <a:spcPts val="800"/>
              </a:spcAft>
              <a:buFont typeface="Arial"/>
              <a:buNone/>
              <a:defRPr sz="1700">
                <a:solidFill>
                  <a:srgbClr val="5E5E5E"/>
                </a:solidFill>
              </a:defRPr>
            </a:lvl1pPr>
            <a:lvl2pPr marL="454575" indent="0">
              <a:buFont typeface="Arial"/>
              <a:buNone/>
              <a:defRPr sz="3200">
                <a:solidFill>
                  <a:srgbClr val="7F7F7F"/>
                </a:solidFill>
              </a:defRPr>
            </a:lvl2pPr>
            <a:lvl3pPr marL="909148" indent="0">
              <a:buFont typeface="Arial"/>
              <a:buNone/>
              <a:defRPr sz="3200">
                <a:solidFill>
                  <a:srgbClr val="7F7F7F"/>
                </a:solidFill>
              </a:defRPr>
            </a:lvl3pPr>
            <a:lvl4pPr marL="1363718" indent="0">
              <a:buFont typeface="Arial"/>
              <a:buNone/>
              <a:defRPr sz="3200">
                <a:solidFill>
                  <a:srgbClr val="7F7F7F"/>
                </a:solidFill>
              </a:defRPr>
            </a:lvl4pPr>
            <a:lvl5pPr marL="1818291" indent="0">
              <a:buFont typeface="Arial"/>
              <a:buNone/>
              <a:defRPr sz="3200">
                <a:solidFill>
                  <a:srgbClr val="7F7F7F"/>
                </a:solidFill>
              </a:defRPr>
            </a:lvl5pPr>
          </a:lstStyle>
          <a:p>
            <a:pPr lvl="0"/>
            <a:r>
              <a:rPr lang="en-US" dirty="0"/>
              <a:t>Name (18pt font)</a:t>
            </a:r>
          </a:p>
          <a:p>
            <a:pPr lvl="0"/>
            <a:r>
              <a:rPr lang="en-US" dirty="0"/>
              <a:t>Title</a:t>
            </a:r>
          </a:p>
          <a:p>
            <a:pPr lvl="0"/>
            <a:endParaRPr lang="en-US" dirty="0"/>
          </a:p>
          <a:p>
            <a:pPr lvl="0"/>
            <a:r>
              <a:rPr lang="en-US" dirty="0"/>
              <a:t>Date</a:t>
            </a:r>
          </a:p>
        </p:txBody>
      </p:sp>
      <p:sp>
        <p:nvSpPr>
          <p:cNvPr id="11" name="Title 4"/>
          <p:cNvSpPr>
            <a:spLocks noGrp="1"/>
          </p:cNvSpPr>
          <p:nvPr>
            <p:ph type="title" hasCustomPrompt="1"/>
          </p:nvPr>
        </p:nvSpPr>
        <p:spPr>
          <a:xfrm>
            <a:off x="1176344" y="1980488"/>
            <a:ext cx="5659891" cy="1804113"/>
          </a:xfrm>
          <a:prstGeom prst="rect">
            <a:avLst/>
          </a:prstGeom>
        </p:spPr>
        <p:txBody>
          <a:bodyPr vert="horz" lIns="0" tIns="0" rIns="0" bIns="0"/>
          <a:lstStyle>
            <a:lvl1pPr algn="l">
              <a:lnSpc>
                <a:spcPts val="4000"/>
              </a:lnSpc>
              <a:defRPr lang="en-US" sz="3599" kern="1200" baseline="0" dirty="0">
                <a:solidFill>
                  <a:srgbClr val="5E5E5E"/>
                </a:solidFill>
                <a:latin typeface="+mn-lt"/>
                <a:ea typeface="ＭＳ Ｐゴシック" charset="0"/>
                <a:cs typeface="ＭＳ Ｐゴシック" charset="0"/>
              </a:defRPr>
            </a:lvl1pPr>
          </a:lstStyle>
          <a:p>
            <a:r>
              <a:rPr lang="en-US" dirty="0"/>
              <a:t>Presentation Title (Maintain 36pt font and a three-line maximum)</a:t>
            </a:r>
          </a:p>
        </p:txBody>
      </p:sp>
      <p:sp>
        <p:nvSpPr>
          <p:cNvPr id="13" name="Text Placeholder 5"/>
          <p:cNvSpPr txBox="1">
            <a:spLocks/>
          </p:cNvSpPr>
          <p:nvPr userDrawn="1"/>
        </p:nvSpPr>
        <p:spPr>
          <a:xfrm>
            <a:off x="1163739" y="6858002"/>
            <a:ext cx="8289925" cy="410105"/>
          </a:xfrm>
          <a:prstGeom prst="rect">
            <a:avLst/>
          </a:prstGeom>
        </p:spPr>
        <p:txBody>
          <a:bodyPr vert="horz" lIns="0" tIns="0" rIns="0" bIns="0"/>
          <a:lstStyle>
            <a:lvl1pPr marL="0"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j-lt"/>
                <a:ea typeface="ＭＳ Ｐゴシック" charset="0"/>
                <a:cs typeface="ＭＳ Ｐゴシック" charset="0"/>
              </a:defRPr>
            </a:lvl1pPr>
            <a:lvl2pPr marL="509412"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2pPr>
            <a:lvl3pPr marL="1018825"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3pPr>
            <a:lvl4pPr marL="1528237"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4pPr>
            <a:lvl5pPr marL="2037649"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sz="1000" kern="1200" dirty="0">
                <a:solidFill>
                  <a:schemeClr val="bg1">
                    <a:lumMod val="50000"/>
                  </a:schemeClr>
                </a:solidFill>
                <a:latin typeface="+mj-lt"/>
                <a:ea typeface="ＭＳ Ｐゴシック" charset="0"/>
                <a:cs typeface="ＭＳ Ｐゴシック" charset="0"/>
              </a:rPr>
              <a:t>©2017 Morningstar Investment Management LLC. All rights reserved. The Morningstar name and logo are registered marks of Morningstar, Inc. These materials are for information and/or illustration purposes only. Morningstar Investment Management LLC is a registered investment adviser and subsidiary of Morningstar, Inc. This presentation includes proprietary materials of Morningstar Investment Management. Reproduction, transcription or other use, by any means, in whole or in part, without prior, written consent of Morningstar Investment Management is prohibited. MIMCOMP-3883</a:t>
            </a:r>
          </a:p>
        </p:txBody>
      </p:sp>
    </p:spTree>
    <p:extLst>
      <p:ext uri="{BB962C8B-B14F-4D97-AF65-F5344CB8AC3E}">
        <p14:creationId xmlns:p14="http://schemas.microsoft.com/office/powerpoint/2010/main" val="3521104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verview/Value Prop">
    <p:spTree>
      <p:nvGrpSpPr>
        <p:cNvPr id="1" name=""/>
        <p:cNvGrpSpPr/>
        <p:nvPr/>
      </p:nvGrpSpPr>
      <p:grpSpPr>
        <a:xfrm>
          <a:off x="0" y="0"/>
          <a:ext cx="0" cy="0"/>
          <a:chOff x="0" y="0"/>
          <a:chExt cx="0" cy="0"/>
        </a:xfrm>
      </p:grpSpPr>
      <p:sp>
        <p:nvSpPr>
          <p:cNvPr id="25"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26" name="Straight Connector 25"/>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0"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a:t>
            </a:r>
          </a:p>
        </p:txBody>
      </p:sp>
      <p:sp>
        <p:nvSpPr>
          <p:cNvPr id="11" name="Text Placeholder 6"/>
          <p:cNvSpPr>
            <a:spLocks noGrp="1"/>
          </p:cNvSpPr>
          <p:nvPr>
            <p:ph type="body" sz="quarter" idx="10" hasCustomPrompt="1"/>
          </p:nvPr>
        </p:nvSpPr>
        <p:spPr>
          <a:xfrm>
            <a:off x="1176339" y="1980488"/>
            <a:ext cx="8291510" cy="3264614"/>
          </a:xfrm>
          <a:prstGeom prst="rect">
            <a:avLst/>
          </a:prstGeom>
        </p:spPr>
        <p:txBody>
          <a:bodyPr vert="horz" lIns="0" tIns="0" rIns="0" bIns="0"/>
          <a:lstStyle>
            <a:lvl1pPr marL="0" indent="0">
              <a:lnSpc>
                <a:spcPts val="4011"/>
              </a:lnSpc>
              <a:spcBef>
                <a:spcPts val="0"/>
              </a:spcBef>
              <a:spcAft>
                <a:spcPts val="724"/>
              </a:spcAft>
              <a:buFont typeface="Arial"/>
              <a:buNone/>
              <a:defRPr sz="3599" baseline="0">
                <a:solidFill>
                  <a:srgbClr val="5E5E5E"/>
                </a:solidFill>
              </a:defRPr>
            </a:lvl1pPr>
            <a:lvl2pPr marL="454575" indent="0">
              <a:buFont typeface="Arial"/>
              <a:buNone/>
              <a:defRPr sz="3200">
                <a:solidFill>
                  <a:srgbClr val="7F7F7F"/>
                </a:solidFill>
              </a:defRPr>
            </a:lvl2pPr>
            <a:lvl3pPr marL="909148" indent="0">
              <a:buFont typeface="Arial"/>
              <a:buNone/>
              <a:defRPr sz="3200">
                <a:solidFill>
                  <a:srgbClr val="7F7F7F"/>
                </a:solidFill>
              </a:defRPr>
            </a:lvl3pPr>
            <a:lvl4pPr marL="1363718" indent="0">
              <a:buFont typeface="Arial"/>
              <a:buNone/>
              <a:defRPr sz="3200">
                <a:solidFill>
                  <a:srgbClr val="7F7F7F"/>
                </a:solidFill>
              </a:defRPr>
            </a:lvl4pPr>
            <a:lvl5pPr marL="1818291" indent="0">
              <a:buFont typeface="Arial"/>
              <a:buNone/>
              <a:defRPr sz="3200">
                <a:solidFill>
                  <a:srgbClr val="7F7F7F"/>
                </a:solidFill>
              </a:defRPr>
            </a:lvl5pPr>
          </a:lstStyle>
          <a:p>
            <a:pPr lvl="0"/>
            <a:r>
              <a:rPr lang="en-US" dirty="0"/>
              <a:t>Overview or Value Prop (36pt font, word count: 30)</a:t>
            </a:r>
          </a:p>
        </p:txBody>
      </p:sp>
      <p:cxnSp>
        <p:nvCxnSpPr>
          <p:cNvPr id="7" name="Straight Connector 6"/>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2FBC9172-DCD4-4E99-BAD4-D343ACC979D8}"/>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3576935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Section">
    <p:spTree>
      <p:nvGrpSpPr>
        <p:cNvPr id="1" name=""/>
        <p:cNvGrpSpPr/>
        <p:nvPr/>
      </p:nvGrpSpPr>
      <p:grpSpPr>
        <a:xfrm>
          <a:off x="0" y="0"/>
          <a:ext cx="0" cy="0"/>
          <a:chOff x="0" y="0"/>
          <a:chExt cx="0" cy="0"/>
        </a:xfrm>
      </p:grpSpPr>
      <p:pic>
        <p:nvPicPr>
          <p:cNvPr id="13"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1" name="Straight Connector 10"/>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176340" y="1980492"/>
            <a:ext cx="8285162" cy="1153239"/>
          </a:xfrm>
          <a:prstGeom prst="rect">
            <a:avLst/>
          </a:prstGeom>
        </p:spPr>
        <p:txBody>
          <a:bodyPr vert="horz" lIns="0" tIns="0" rIns="0" bIns="0"/>
          <a:lstStyle>
            <a:lvl1pPr algn="l">
              <a:lnSpc>
                <a:spcPts val="4200"/>
              </a:lnSpc>
              <a:spcAft>
                <a:spcPts val="800"/>
              </a:spcAft>
              <a:defRPr lang="en-US" sz="3599" kern="1200" baseline="0" dirty="0">
                <a:solidFill>
                  <a:srgbClr val="5E5E5E"/>
                </a:solidFill>
                <a:latin typeface="+mn-lt"/>
                <a:ea typeface="ＭＳ Ｐゴシック" charset="0"/>
                <a:cs typeface="ＭＳ Ｐゴシック" charset="0"/>
              </a:defRPr>
            </a:lvl1pPr>
          </a:lstStyle>
          <a:p>
            <a:r>
              <a:rPr lang="en-US" dirty="0"/>
              <a:t>Chapter or Section Title (36pt, two-line maximum)</a:t>
            </a:r>
          </a:p>
        </p:txBody>
      </p:sp>
      <p:sp>
        <p:nvSpPr>
          <p:cNvPr id="7" name="TextBox 6">
            <a:extLst>
              <a:ext uri="{FF2B5EF4-FFF2-40B4-BE49-F238E27FC236}">
                <a16:creationId xmlns:a16="http://schemas.microsoft.com/office/drawing/2014/main" id="{AD9794BA-37E8-47EB-83EB-3C15FBF61A40}"/>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2146759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 1-Column">
    <p:spTree>
      <p:nvGrpSpPr>
        <p:cNvPr id="1" name=""/>
        <p:cNvGrpSpPr/>
        <p:nvPr/>
      </p:nvGrpSpPr>
      <p:grpSpPr>
        <a:xfrm>
          <a:off x="0" y="0"/>
          <a:ext cx="0" cy="0"/>
          <a:chOff x="0" y="0"/>
          <a:chExt cx="0" cy="0"/>
        </a:xfrm>
      </p:grpSpPr>
      <p:sp>
        <p:nvSpPr>
          <p:cNvPr id="33" name="Text Placeholder 18"/>
          <p:cNvSpPr>
            <a:spLocks noGrp="1"/>
          </p:cNvSpPr>
          <p:nvPr>
            <p:ph type="body" sz="quarter" idx="12" hasCustomPrompt="1"/>
          </p:nvPr>
        </p:nvSpPr>
        <p:spPr>
          <a:xfrm>
            <a:off x="1176338" y="925566"/>
            <a:ext cx="8291512" cy="414322"/>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575" indent="0">
              <a:buNone/>
              <a:defRPr sz="1100">
                <a:solidFill>
                  <a:schemeClr val="tx2"/>
                </a:solidFill>
                <a:latin typeface="+mj-lt"/>
              </a:defRPr>
            </a:lvl2pPr>
            <a:lvl3pPr marL="909148" indent="0">
              <a:buNone/>
              <a:defRPr sz="1100">
                <a:solidFill>
                  <a:schemeClr val="tx2"/>
                </a:solidFill>
                <a:latin typeface="+mj-lt"/>
              </a:defRPr>
            </a:lvl3pPr>
            <a:lvl4pPr marL="1363718" indent="0">
              <a:buNone/>
              <a:defRPr sz="1100">
                <a:solidFill>
                  <a:schemeClr val="tx2"/>
                </a:solidFill>
                <a:latin typeface="+mj-lt"/>
              </a:defRPr>
            </a:lvl4pPr>
            <a:lvl5pPr marL="1818291" indent="0">
              <a:buNone/>
              <a:defRPr sz="1100">
                <a:solidFill>
                  <a:schemeClr val="tx2"/>
                </a:solidFill>
                <a:latin typeface="+mj-lt"/>
              </a:defRPr>
            </a:lvl5pPr>
          </a:lstStyle>
          <a:p>
            <a:pPr lvl="0"/>
            <a:r>
              <a:rPr lang="en-US" dirty="0"/>
              <a:t>Headline (22pt font, one-line maximum)</a:t>
            </a:r>
          </a:p>
        </p:txBody>
      </p:sp>
      <p:pic>
        <p:nvPicPr>
          <p:cNvPr id="31"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9" name="Text Placeholder 16"/>
          <p:cNvSpPr>
            <a:spLocks noGrp="1"/>
          </p:cNvSpPr>
          <p:nvPr>
            <p:ph type="body" sz="quarter" idx="17" hasCustomPrompt="1"/>
          </p:nvPr>
        </p:nvSpPr>
        <p:spPr>
          <a:xfrm>
            <a:off x="1176338" y="2019656"/>
            <a:ext cx="8291512" cy="587147"/>
          </a:xfrm>
          <a:prstGeom prst="rect">
            <a:avLst/>
          </a:prstGeom>
        </p:spPr>
        <p:txBody>
          <a:bodyPr vert="horz" lIns="0" tIns="0" rIns="0" bIns="0" numCol="1" spcCol="612460"/>
          <a:lstStyle>
            <a:lvl1pPr marL="0" indent="0">
              <a:lnSpc>
                <a:spcPts val="2200"/>
              </a:lnSpc>
              <a:spcAft>
                <a:spcPts val="800"/>
              </a:spcAft>
              <a:buClr>
                <a:schemeClr val="tx2"/>
              </a:buClr>
              <a:buFont typeface="Morningstar Symbols"/>
              <a:buNone/>
              <a:defRPr lang="en-US" sz="1700" kern="1200" baseline="0" dirty="0" smtClean="0">
                <a:solidFill>
                  <a:schemeClr val="tx2"/>
                </a:solidFill>
                <a:latin typeface="+mn-lt"/>
                <a:ea typeface="ＭＳ Ｐゴシック" charset="0"/>
                <a:cs typeface="ＭＳ Ｐゴシック" charset="0"/>
              </a:defRPr>
            </a:lvl1pPr>
            <a:lvl2pPr marL="342765" indent="-168209">
              <a:lnSpc>
                <a:spcPts val="2200"/>
              </a:lnSpc>
              <a:spcAft>
                <a:spcPts val="800"/>
              </a:spcAft>
              <a:buClr>
                <a:schemeClr val="tx2"/>
              </a:buClr>
              <a:buFont typeface="Morningstar Symbols"/>
              <a:buChar char="/"/>
              <a:tabLst/>
              <a:defRPr sz="1700">
                <a:solidFill>
                  <a:schemeClr val="tx1"/>
                </a:solidFill>
              </a:defRPr>
            </a:lvl2pPr>
            <a:lvl3pPr marL="520497" indent="-171383">
              <a:lnSpc>
                <a:spcPts val="2200"/>
              </a:lnSpc>
              <a:spcAft>
                <a:spcPts val="800"/>
              </a:spcAft>
              <a:buClr>
                <a:schemeClr val="bg1">
                  <a:lumMod val="65000"/>
                </a:schemeClr>
              </a:buClr>
              <a:buFont typeface="Morningstar Symbols"/>
              <a:buChar char="/"/>
              <a:defRPr sz="1700">
                <a:solidFill>
                  <a:schemeClr val="tx1"/>
                </a:solidFill>
              </a:defRPr>
            </a:lvl3pPr>
            <a:lvl4pPr marL="1363718" indent="0">
              <a:buNone/>
              <a:defRPr sz="1600">
                <a:solidFill>
                  <a:schemeClr val="bg1">
                    <a:lumMod val="50000"/>
                  </a:schemeClr>
                </a:solidFill>
              </a:defRPr>
            </a:lvl4pPr>
            <a:lvl5pPr marL="1818291" indent="0">
              <a:buNone/>
              <a:defRPr sz="1600">
                <a:solidFill>
                  <a:schemeClr val="bg1">
                    <a:lumMod val="50000"/>
                  </a:schemeClr>
                </a:solidFill>
              </a:defRPr>
            </a:lvl5pPr>
          </a:lstStyle>
          <a:p>
            <a:pPr lvl="0"/>
            <a:r>
              <a:rPr lang="en-US" dirty="0"/>
              <a:t>Slide Overview: This should convey the main idea of the slide (18pt font, two-line maximum).</a:t>
            </a:r>
          </a:p>
        </p:txBody>
      </p:sp>
      <p:sp>
        <p:nvSpPr>
          <p:cNvPr id="10" name="Text Placeholder 7"/>
          <p:cNvSpPr>
            <a:spLocks noGrp="1"/>
          </p:cNvSpPr>
          <p:nvPr>
            <p:ph type="body" sz="quarter" idx="19" hasCustomPrompt="1"/>
          </p:nvPr>
        </p:nvSpPr>
        <p:spPr>
          <a:xfrm>
            <a:off x="1003301" y="2657212"/>
            <a:ext cx="8464550" cy="3961079"/>
          </a:xfrm>
          <a:prstGeom prst="rect">
            <a:avLst/>
          </a:prstGeom>
        </p:spPr>
        <p:txBody>
          <a:bodyPr vert="horz" lIns="0" tIns="0" rIns="0" bIns="0" numCol="1" spcCol="612460"/>
          <a:lstStyle>
            <a:lvl1pPr marL="177730" indent="-177730">
              <a:lnSpc>
                <a:spcPts val="2200"/>
              </a:lnSpc>
              <a:spcBef>
                <a:spcPts val="0"/>
              </a:spcBef>
              <a:spcAft>
                <a:spcPts val="800"/>
              </a:spcAft>
              <a:buClr>
                <a:schemeClr val="tx2"/>
              </a:buClr>
              <a:buFont typeface="Morningstar Symbols"/>
              <a:buChar char="g"/>
              <a:defRPr lang="en-US" sz="1700" kern="1200" dirty="0" smtClean="0">
                <a:solidFill>
                  <a:schemeClr val="tx1"/>
                </a:solidFill>
                <a:latin typeface="+mn-lt"/>
                <a:ea typeface="ＭＳ Ｐゴシック" charset="0"/>
                <a:cs typeface="+mn-cs"/>
              </a:defRPr>
            </a:lvl1pPr>
            <a:lvl2pPr marL="355462" indent="-166621">
              <a:lnSpc>
                <a:spcPts val="2200"/>
              </a:lnSpc>
              <a:spcAft>
                <a:spcPts val="800"/>
              </a:spcAft>
              <a:buClr>
                <a:schemeClr val="tx2"/>
              </a:buClr>
              <a:buFont typeface="Morningstar Symbols"/>
              <a:buChar char="/"/>
              <a:defRPr lang="en-US" sz="1700" kern="1200" dirty="0" smtClean="0">
                <a:solidFill>
                  <a:schemeClr val="tx1"/>
                </a:solidFill>
                <a:latin typeface="+mn-lt"/>
                <a:ea typeface="ＭＳ Ｐゴシック" charset="0"/>
                <a:cs typeface="+mn-cs"/>
              </a:defRPr>
            </a:lvl2pPr>
            <a:lvl3pPr marL="515737" indent="-165034">
              <a:lnSpc>
                <a:spcPts val="2200"/>
              </a:lnSpc>
              <a:spcAft>
                <a:spcPts val="800"/>
              </a:spcAft>
              <a:buClr>
                <a:schemeClr val="bg1">
                  <a:lumMod val="65000"/>
                </a:schemeClr>
              </a:buClr>
              <a:buFont typeface="Morningstar Symbols"/>
              <a:buChar char="/"/>
              <a:defRPr lang="en-US" sz="17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sp>
        <p:nvSpPr>
          <p:cNvPr id="11" name="Content Placeholder 2"/>
          <p:cNvSpPr>
            <a:spLocks noGrp="1"/>
          </p:cNvSpPr>
          <p:nvPr>
            <p:ph idx="23" hasCustomPrompt="1"/>
          </p:nvPr>
        </p:nvSpPr>
        <p:spPr>
          <a:xfrm>
            <a:off x="1184278" y="6810483"/>
            <a:ext cx="8277224" cy="133947"/>
          </a:xfrm>
          <a:prstGeom prst="rect">
            <a:avLst/>
          </a:prstGeom>
        </p:spPr>
        <p:txBody>
          <a:bodyPr wrap="square" lIns="0" tIns="0" rIns="0" bIns="0" anchor="b">
            <a:spAutoFit/>
          </a:bodyPr>
          <a:lstStyle>
            <a:lvl1pPr marL="0" indent="0">
              <a:lnSpc>
                <a:spcPts val="1099"/>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Data as of DD/MM/YYYY or Source: (9pt font)</a:t>
            </a:r>
          </a:p>
        </p:txBody>
      </p:sp>
      <p:sp>
        <p:nvSpPr>
          <p:cNvPr id="13" name="TextBox 12">
            <a:extLst>
              <a:ext uri="{FF2B5EF4-FFF2-40B4-BE49-F238E27FC236}">
                <a16:creationId xmlns:a16="http://schemas.microsoft.com/office/drawing/2014/main" id="{D7E18EF3-018D-4037-8AB0-2186A649B311}"/>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1455881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1-Column (w/o red text)">
    <p:spTree>
      <p:nvGrpSpPr>
        <p:cNvPr id="1" name=""/>
        <p:cNvGrpSpPr/>
        <p:nvPr/>
      </p:nvGrpSpPr>
      <p:grpSpPr>
        <a:xfrm>
          <a:off x="0" y="0"/>
          <a:ext cx="0" cy="0"/>
          <a:chOff x="0" y="0"/>
          <a:chExt cx="0" cy="0"/>
        </a:xfrm>
      </p:grpSpPr>
      <p:sp>
        <p:nvSpPr>
          <p:cNvPr id="33" name="Text Placeholder 18"/>
          <p:cNvSpPr>
            <a:spLocks noGrp="1"/>
          </p:cNvSpPr>
          <p:nvPr>
            <p:ph type="body" sz="quarter" idx="12" hasCustomPrompt="1"/>
          </p:nvPr>
        </p:nvSpPr>
        <p:spPr>
          <a:xfrm>
            <a:off x="1176338" y="925567"/>
            <a:ext cx="8291512" cy="414323"/>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(22pt font, one-line maximum)</a:t>
            </a:r>
          </a:p>
        </p:txBody>
      </p:sp>
      <p:pic>
        <p:nvPicPr>
          <p:cNvPr id="31" name="Picture 3"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1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10" name="Text Placeholder 7"/>
          <p:cNvSpPr>
            <a:spLocks noGrp="1"/>
          </p:cNvSpPr>
          <p:nvPr>
            <p:ph type="body" sz="quarter" idx="19" hasCustomPrompt="1"/>
          </p:nvPr>
        </p:nvSpPr>
        <p:spPr>
          <a:xfrm>
            <a:off x="1003301" y="2019187"/>
            <a:ext cx="8464550" cy="4599102"/>
          </a:xfrm>
          <a:prstGeom prst="rect">
            <a:avLst/>
          </a:prstGeom>
        </p:spPr>
        <p:txBody>
          <a:bodyPr vert="horz" lIns="0" tIns="0" rIns="0" bIns="0" numCol="1"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5895" indent="-165086">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spTree>
    <p:extLst>
      <p:ext uri="{BB962C8B-B14F-4D97-AF65-F5344CB8AC3E}">
        <p14:creationId xmlns:p14="http://schemas.microsoft.com/office/powerpoint/2010/main" val="283652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1-Column (w/o red text)">
    <p:spTree>
      <p:nvGrpSpPr>
        <p:cNvPr id="1" name=""/>
        <p:cNvGrpSpPr/>
        <p:nvPr/>
      </p:nvGrpSpPr>
      <p:grpSpPr>
        <a:xfrm>
          <a:off x="0" y="0"/>
          <a:ext cx="0" cy="0"/>
          <a:chOff x="0" y="0"/>
          <a:chExt cx="0" cy="0"/>
        </a:xfrm>
      </p:grpSpPr>
      <p:sp>
        <p:nvSpPr>
          <p:cNvPr id="33" name="Text Placeholder 18"/>
          <p:cNvSpPr>
            <a:spLocks noGrp="1"/>
          </p:cNvSpPr>
          <p:nvPr>
            <p:ph type="body" sz="quarter" idx="12" hasCustomPrompt="1"/>
          </p:nvPr>
        </p:nvSpPr>
        <p:spPr>
          <a:xfrm>
            <a:off x="1176338" y="925566"/>
            <a:ext cx="8291512" cy="414322"/>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575" indent="0">
              <a:buNone/>
              <a:defRPr sz="1100">
                <a:solidFill>
                  <a:schemeClr val="tx2"/>
                </a:solidFill>
                <a:latin typeface="+mj-lt"/>
              </a:defRPr>
            </a:lvl2pPr>
            <a:lvl3pPr marL="909148" indent="0">
              <a:buNone/>
              <a:defRPr sz="1100">
                <a:solidFill>
                  <a:schemeClr val="tx2"/>
                </a:solidFill>
                <a:latin typeface="+mj-lt"/>
              </a:defRPr>
            </a:lvl3pPr>
            <a:lvl4pPr marL="1363718" indent="0">
              <a:buNone/>
              <a:defRPr sz="1100">
                <a:solidFill>
                  <a:schemeClr val="tx2"/>
                </a:solidFill>
                <a:latin typeface="+mj-lt"/>
              </a:defRPr>
            </a:lvl4pPr>
            <a:lvl5pPr marL="1818291" indent="0">
              <a:buNone/>
              <a:defRPr sz="1100">
                <a:solidFill>
                  <a:schemeClr val="tx2"/>
                </a:solidFill>
                <a:latin typeface="+mj-lt"/>
              </a:defRPr>
            </a:lvl5pPr>
          </a:lstStyle>
          <a:p>
            <a:pPr lvl="0"/>
            <a:r>
              <a:rPr lang="en-US" dirty="0"/>
              <a:t>Headline (22pt font, one-line maximum)</a:t>
            </a:r>
          </a:p>
        </p:txBody>
      </p:sp>
      <p:pic>
        <p:nvPicPr>
          <p:cNvPr id="31"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10" name="Text Placeholder 7"/>
          <p:cNvSpPr>
            <a:spLocks noGrp="1"/>
          </p:cNvSpPr>
          <p:nvPr>
            <p:ph type="body" sz="quarter" idx="19" hasCustomPrompt="1"/>
          </p:nvPr>
        </p:nvSpPr>
        <p:spPr>
          <a:xfrm>
            <a:off x="1003301" y="2019193"/>
            <a:ext cx="8464550" cy="4599101"/>
          </a:xfrm>
          <a:prstGeom prst="rect">
            <a:avLst/>
          </a:prstGeom>
        </p:spPr>
        <p:txBody>
          <a:bodyPr vert="horz" lIns="0" tIns="0" rIns="0" bIns="0" numCol="1" spcCol="612460"/>
          <a:lstStyle>
            <a:lvl1pPr marL="177730" indent="-177730">
              <a:lnSpc>
                <a:spcPts val="2200"/>
              </a:lnSpc>
              <a:spcBef>
                <a:spcPts val="0"/>
              </a:spcBef>
              <a:spcAft>
                <a:spcPts val="800"/>
              </a:spcAft>
              <a:buClr>
                <a:schemeClr val="tx2"/>
              </a:buClr>
              <a:buFont typeface="Morningstar Symbols"/>
              <a:buChar char="g"/>
              <a:defRPr lang="en-US" sz="1700" kern="1200" dirty="0" smtClean="0">
                <a:solidFill>
                  <a:schemeClr val="tx1"/>
                </a:solidFill>
                <a:latin typeface="+mn-lt"/>
                <a:ea typeface="ＭＳ Ｐゴシック" charset="0"/>
                <a:cs typeface="+mn-cs"/>
              </a:defRPr>
            </a:lvl1pPr>
            <a:lvl2pPr marL="355462" indent="-166621">
              <a:lnSpc>
                <a:spcPts val="2200"/>
              </a:lnSpc>
              <a:spcAft>
                <a:spcPts val="800"/>
              </a:spcAft>
              <a:buClr>
                <a:schemeClr val="tx2"/>
              </a:buClr>
              <a:buFont typeface="Morningstar Symbols"/>
              <a:buChar char="/"/>
              <a:defRPr lang="en-US" sz="1700" kern="1200" dirty="0" smtClean="0">
                <a:solidFill>
                  <a:schemeClr val="tx1"/>
                </a:solidFill>
                <a:latin typeface="+mn-lt"/>
                <a:ea typeface="ＭＳ Ｐゴシック" charset="0"/>
                <a:cs typeface="+mn-cs"/>
              </a:defRPr>
            </a:lvl2pPr>
            <a:lvl3pPr marL="515737" indent="-165034">
              <a:lnSpc>
                <a:spcPts val="2200"/>
              </a:lnSpc>
              <a:spcAft>
                <a:spcPts val="800"/>
              </a:spcAft>
              <a:buClr>
                <a:schemeClr val="bg1">
                  <a:lumMod val="65000"/>
                </a:schemeClr>
              </a:buClr>
              <a:buFont typeface="Morningstar Symbols"/>
              <a:buChar char="/"/>
              <a:defRPr lang="en-US" sz="17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sp>
        <p:nvSpPr>
          <p:cNvPr id="9" name="Content Placeholder 2"/>
          <p:cNvSpPr>
            <a:spLocks noGrp="1"/>
          </p:cNvSpPr>
          <p:nvPr>
            <p:ph idx="23" hasCustomPrompt="1"/>
          </p:nvPr>
        </p:nvSpPr>
        <p:spPr>
          <a:xfrm>
            <a:off x="1184278" y="6810483"/>
            <a:ext cx="8277224" cy="133947"/>
          </a:xfrm>
          <a:prstGeom prst="rect">
            <a:avLst/>
          </a:prstGeom>
        </p:spPr>
        <p:txBody>
          <a:bodyPr wrap="square" lIns="0" tIns="0" rIns="0" bIns="0" anchor="b">
            <a:spAutoFit/>
          </a:bodyPr>
          <a:lstStyle>
            <a:lvl1pPr marL="0" indent="0">
              <a:lnSpc>
                <a:spcPts val="1099"/>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Data as of DD/MM/YYYY or Source: (9pt font)</a:t>
            </a:r>
          </a:p>
        </p:txBody>
      </p:sp>
      <p:sp>
        <p:nvSpPr>
          <p:cNvPr id="11" name="TextBox 10">
            <a:extLst>
              <a:ext uri="{FF2B5EF4-FFF2-40B4-BE49-F238E27FC236}">
                <a16:creationId xmlns:a16="http://schemas.microsoft.com/office/drawing/2014/main" id="{CE27E662-719D-43E1-8765-A536E917A100}"/>
              </a:ext>
            </a:extLst>
          </p:cNvPr>
          <p:cNvSpPr txBox="1"/>
          <p:nvPr userDrawn="1"/>
        </p:nvSpPr>
        <p:spPr>
          <a:xfrm>
            <a:off x="1651956" y="7094862"/>
            <a:ext cx="5794055" cy="230832"/>
          </a:xfrm>
          <a:prstGeom prst="rect">
            <a:avLst/>
          </a:prstGeom>
          <a:noFill/>
        </p:spPr>
        <p:txBody>
          <a:bodyPr wrap="square" rtlCol="0">
            <a:spAutoFit/>
          </a:bodyPr>
          <a:lstStyle/>
          <a:p>
            <a:r>
              <a:rPr lang="en-US" sz="900" dirty="0">
                <a:latin typeface="+mj-lt"/>
              </a:rPr>
              <a:t>For Financial Advisor Use Only. Not for use with the public.	MIMCCOMP-3883</a:t>
            </a:r>
          </a:p>
        </p:txBody>
      </p:sp>
    </p:spTree>
    <p:extLst>
      <p:ext uri="{BB962C8B-B14F-4D97-AF65-F5344CB8AC3E}">
        <p14:creationId xmlns:p14="http://schemas.microsoft.com/office/powerpoint/2010/main" val="3996328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 2-Column">
    <p:spTree>
      <p:nvGrpSpPr>
        <p:cNvPr id="1" name=""/>
        <p:cNvGrpSpPr/>
        <p:nvPr/>
      </p:nvGrpSpPr>
      <p:grpSpPr>
        <a:xfrm>
          <a:off x="0" y="0"/>
          <a:ext cx="0" cy="0"/>
          <a:chOff x="0" y="0"/>
          <a:chExt cx="0" cy="0"/>
        </a:xfrm>
      </p:grpSpPr>
      <p:sp>
        <p:nvSpPr>
          <p:cNvPr id="33" name="Text Placeholder 18"/>
          <p:cNvSpPr>
            <a:spLocks noGrp="1"/>
          </p:cNvSpPr>
          <p:nvPr>
            <p:ph type="body" sz="quarter" idx="12" hasCustomPrompt="1"/>
          </p:nvPr>
        </p:nvSpPr>
        <p:spPr>
          <a:xfrm>
            <a:off x="1176338" y="925566"/>
            <a:ext cx="8291512" cy="414322"/>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575" indent="0">
              <a:buNone/>
              <a:defRPr sz="1100">
                <a:solidFill>
                  <a:schemeClr val="tx2"/>
                </a:solidFill>
                <a:latin typeface="+mj-lt"/>
              </a:defRPr>
            </a:lvl2pPr>
            <a:lvl3pPr marL="909148" indent="0">
              <a:buNone/>
              <a:defRPr sz="1100">
                <a:solidFill>
                  <a:schemeClr val="tx2"/>
                </a:solidFill>
                <a:latin typeface="+mj-lt"/>
              </a:defRPr>
            </a:lvl3pPr>
            <a:lvl4pPr marL="1363718" indent="0">
              <a:buNone/>
              <a:defRPr sz="1100">
                <a:solidFill>
                  <a:schemeClr val="tx2"/>
                </a:solidFill>
                <a:latin typeface="+mj-lt"/>
              </a:defRPr>
            </a:lvl4pPr>
            <a:lvl5pPr marL="1818291" indent="0">
              <a:buNone/>
              <a:defRPr sz="1100">
                <a:solidFill>
                  <a:schemeClr val="tx2"/>
                </a:solidFill>
                <a:latin typeface="+mj-lt"/>
              </a:defRPr>
            </a:lvl5pPr>
          </a:lstStyle>
          <a:p>
            <a:pPr lvl="0"/>
            <a:r>
              <a:rPr lang="en-US" dirty="0"/>
              <a:t>Headline (22pt font, one-line maximum)</a:t>
            </a:r>
          </a:p>
        </p:txBody>
      </p:sp>
      <p:pic>
        <p:nvPicPr>
          <p:cNvPr id="31"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6"/>
          <p:cNvSpPr>
            <a:spLocks noGrp="1"/>
          </p:cNvSpPr>
          <p:nvPr>
            <p:ph type="body" sz="quarter" idx="17" hasCustomPrompt="1"/>
          </p:nvPr>
        </p:nvSpPr>
        <p:spPr>
          <a:xfrm>
            <a:off x="1176338" y="2019656"/>
            <a:ext cx="8291512" cy="587147"/>
          </a:xfrm>
          <a:prstGeom prst="rect">
            <a:avLst/>
          </a:prstGeom>
        </p:spPr>
        <p:txBody>
          <a:bodyPr vert="horz" lIns="0" tIns="0" rIns="0" bIns="0" numCol="1" spcCol="612460"/>
          <a:lstStyle>
            <a:lvl1pPr marL="0" indent="0">
              <a:lnSpc>
                <a:spcPts val="2200"/>
              </a:lnSpc>
              <a:spcAft>
                <a:spcPts val="800"/>
              </a:spcAft>
              <a:buClr>
                <a:schemeClr val="tx2"/>
              </a:buClr>
              <a:buFont typeface="Morningstar Symbols"/>
              <a:buNone/>
              <a:defRPr lang="en-US" sz="1700" kern="1200" baseline="0" dirty="0" smtClean="0">
                <a:solidFill>
                  <a:schemeClr val="tx2"/>
                </a:solidFill>
                <a:latin typeface="+mn-lt"/>
                <a:ea typeface="ＭＳ Ｐゴシック" charset="0"/>
                <a:cs typeface="ＭＳ Ｐゴシック" charset="0"/>
              </a:defRPr>
            </a:lvl1pPr>
            <a:lvl2pPr marL="342765" indent="-168209">
              <a:lnSpc>
                <a:spcPts val="2200"/>
              </a:lnSpc>
              <a:spcAft>
                <a:spcPts val="800"/>
              </a:spcAft>
              <a:buClr>
                <a:schemeClr val="tx2"/>
              </a:buClr>
              <a:buFont typeface="Morningstar Symbols"/>
              <a:buChar char="/"/>
              <a:tabLst/>
              <a:defRPr sz="1700">
                <a:solidFill>
                  <a:schemeClr val="tx1"/>
                </a:solidFill>
              </a:defRPr>
            </a:lvl2pPr>
            <a:lvl3pPr marL="520497" indent="-171383">
              <a:lnSpc>
                <a:spcPts val="2200"/>
              </a:lnSpc>
              <a:spcAft>
                <a:spcPts val="800"/>
              </a:spcAft>
              <a:buClr>
                <a:schemeClr val="bg1">
                  <a:lumMod val="65000"/>
                </a:schemeClr>
              </a:buClr>
              <a:buFont typeface="Morningstar Symbols"/>
              <a:buChar char="/"/>
              <a:defRPr sz="1700">
                <a:solidFill>
                  <a:schemeClr val="tx1"/>
                </a:solidFill>
              </a:defRPr>
            </a:lvl3pPr>
            <a:lvl4pPr marL="1363718" indent="0">
              <a:buNone/>
              <a:defRPr sz="1600">
                <a:solidFill>
                  <a:schemeClr val="bg1">
                    <a:lumMod val="50000"/>
                  </a:schemeClr>
                </a:solidFill>
              </a:defRPr>
            </a:lvl4pPr>
            <a:lvl5pPr marL="1818291" indent="0">
              <a:buNone/>
              <a:defRPr sz="1600">
                <a:solidFill>
                  <a:schemeClr val="bg1">
                    <a:lumMod val="50000"/>
                  </a:schemeClr>
                </a:solidFill>
              </a:defRPr>
            </a:lvl5pPr>
          </a:lstStyle>
          <a:p>
            <a:pPr lvl="0"/>
            <a:r>
              <a:rPr lang="en-US" dirty="0"/>
              <a:t>Slide Overview: This should convey the main idea of the slide (18pt font, two-line maximum).</a:t>
            </a:r>
          </a:p>
        </p:txBody>
      </p:sp>
      <p:sp>
        <p:nvSpPr>
          <p:cNvPr id="15"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8" name="Text Placeholder 7"/>
          <p:cNvSpPr>
            <a:spLocks noGrp="1"/>
          </p:cNvSpPr>
          <p:nvPr>
            <p:ph type="body" sz="quarter" idx="19" hasCustomPrompt="1"/>
          </p:nvPr>
        </p:nvSpPr>
        <p:spPr>
          <a:xfrm>
            <a:off x="1003301" y="2657212"/>
            <a:ext cx="8464550" cy="3961079"/>
          </a:xfrm>
          <a:prstGeom prst="rect">
            <a:avLst/>
          </a:prstGeom>
        </p:spPr>
        <p:txBody>
          <a:bodyPr vert="horz" lIns="0" tIns="0" rIns="0" bIns="0" numCol="2" spcCol="612460"/>
          <a:lstStyle>
            <a:lvl1pPr marL="177730" indent="-177730">
              <a:lnSpc>
                <a:spcPts val="2200"/>
              </a:lnSpc>
              <a:spcBef>
                <a:spcPts val="0"/>
              </a:spcBef>
              <a:spcAft>
                <a:spcPts val="800"/>
              </a:spcAft>
              <a:buClr>
                <a:schemeClr val="tx2"/>
              </a:buClr>
              <a:buFont typeface="Morningstar Symbols"/>
              <a:buChar char="g"/>
              <a:defRPr lang="en-US" sz="1700" kern="1200" dirty="0" smtClean="0">
                <a:solidFill>
                  <a:schemeClr val="tx1"/>
                </a:solidFill>
                <a:latin typeface="+mn-lt"/>
                <a:ea typeface="ＭＳ Ｐゴシック" charset="0"/>
                <a:cs typeface="+mn-cs"/>
              </a:defRPr>
            </a:lvl1pPr>
            <a:lvl2pPr marL="355462" indent="-166621">
              <a:lnSpc>
                <a:spcPts val="2200"/>
              </a:lnSpc>
              <a:spcAft>
                <a:spcPts val="800"/>
              </a:spcAft>
              <a:buClr>
                <a:schemeClr val="tx2"/>
              </a:buClr>
              <a:buFont typeface="Morningstar Symbols"/>
              <a:buChar char="/"/>
              <a:defRPr lang="en-US" sz="1700" kern="1200" dirty="0" smtClean="0">
                <a:solidFill>
                  <a:schemeClr val="tx1"/>
                </a:solidFill>
                <a:latin typeface="+mn-lt"/>
                <a:ea typeface="ＭＳ Ｐゴシック" charset="0"/>
                <a:cs typeface="+mn-cs"/>
              </a:defRPr>
            </a:lvl2pPr>
            <a:lvl3pPr marL="515737" indent="-165034">
              <a:lnSpc>
                <a:spcPts val="2200"/>
              </a:lnSpc>
              <a:spcAft>
                <a:spcPts val="800"/>
              </a:spcAft>
              <a:buClr>
                <a:schemeClr val="bg1">
                  <a:lumMod val="65000"/>
                </a:schemeClr>
              </a:buClr>
              <a:buFont typeface="Morningstar Symbols"/>
              <a:buChar char="/"/>
              <a:defRPr lang="en-US" sz="17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sp>
        <p:nvSpPr>
          <p:cNvPr id="11" name="Content Placeholder 2"/>
          <p:cNvSpPr>
            <a:spLocks noGrp="1"/>
          </p:cNvSpPr>
          <p:nvPr>
            <p:ph idx="23" hasCustomPrompt="1"/>
          </p:nvPr>
        </p:nvSpPr>
        <p:spPr>
          <a:xfrm>
            <a:off x="1184278" y="6810483"/>
            <a:ext cx="8277224" cy="133947"/>
          </a:xfrm>
          <a:prstGeom prst="rect">
            <a:avLst/>
          </a:prstGeom>
        </p:spPr>
        <p:txBody>
          <a:bodyPr wrap="square" lIns="0" tIns="0" rIns="0" bIns="0" anchor="b">
            <a:spAutoFit/>
          </a:bodyPr>
          <a:lstStyle>
            <a:lvl1pPr marL="0" indent="0">
              <a:lnSpc>
                <a:spcPts val="1099"/>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Data as of DD/MM/YYYY or Source: (9pt font)</a:t>
            </a:r>
          </a:p>
        </p:txBody>
      </p:sp>
      <p:sp>
        <p:nvSpPr>
          <p:cNvPr id="13" name="TextBox 12">
            <a:extLst>
              <a:ext uri="{FF2B5EF4-FFF2-40B4-BE49-F238E27FC236}">
                <a16:creationId xmlns:a16="http://schemas.microsoft.com/office/drawing/2014/main" id="{10844897-4102-42B8-AD8A-22EB108D4592}"/>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26176823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 2-Column (w/o red text)">
    <p:spTree>
      <p:nvGrpSpPr>
        <p:cNvPr id="1" name=""/>
        <p:cNvGrpSpPr/>
        <p:nvPr/>
      </p:nvGrpSpPr>
      <p:grpSpPr>
        <a:xfrm>
          <a:off x="0" y="0"/>
          <a:ext cx="0" cy="0"/>
          <a:chOff x="0" y="0"/>
          <a:chExt cx="0" cy="0"/>
        </a:xfrm>
      </p:grpSpPr>
      <p:sp>
        <p:nvSpPr>
          <p:cNvPr id="33" name="Text Placeholder 18"/>
          <p:cNvSpPr>
            <a:spLocks noGrp="1"/>
          </p:cNvSpPr>
          <p:nvPr>
            <p:ph type="body" sz="quarter" idx="12" hasCustomPrompt="1"/>
          </p:nvPr>
        </p:nvSpPr>
        <p:spPr>
          <a:xfrm>
            <a:off x="1176338" y="925566"/>
            <a:ext cx="8291512" cy="414322"/>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575" indent="0">
              <a:buNone/>
              <a:defRPr sz="1100">
                <a:solidFill>
                  <a:schemeClr val="tx2"/>
                </a:solidFill>
                <a:latin typeface="+mj-lt"/>
              </a:defRPr>
            </a:lvl2pPr>
            <a:lvl3pPr marL="909148" indent="0">
              <a:buNone/>
              <a:defRPr sz="1100">
                <a:solidFill>
                  <a:schemeClr val="tx2"/>
                </a:solidFill>
                <a:latin typeface="+mj-lt"/>
              </a:defRPr>
            </a:lvl3pPr>
            <a:lvl4pPr marL="1363718" indent="0">
              <a:buNone/>
              <a:defRPr sz="1100">
                <a:solidFill>
                  <a:schemeClr val="tx2"/>
                </a:solidFill>
                <a:latin typeface="+mj-lt"/>
              </a:defRPr>
            </a:lvl4pPr>
            <a:lvl5pPr marL="1818291" indent="0">
              <a:buNone/>
              <a:defRPr sz="1100">
                <a:solidFill>
                  <a:schemeClr val="tx2"/>
                </a:solidFill>
                <a:latin typeface="+mj-lt"/>
              </a:defRPr>
            </a:lvl5pPr>
          </a:lstStyle>
          <a:p>
            <a:pPr lvl="0"/>
            <a:r>
              <a:rPr lang="en-US" dirty="0"/>
              <a:t>Headline (22pt font, one-line maximum)</a:t>
            </a:r>
          </a:p>
        </p:txBody>
      </p:sp>
      <p:pic>
        <p:nvPicPr>
          <p:cNvPr id="31"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8" name="Text Placeholder 7"/>
          <p:cNvSpPr>
            <a:spLocks noGrp="1"/>
          </p:cNvSpPr>
          <p:nvPr>
            <p:ph type="body" sz="quarter" idx="19" hasCustomPrompt="1"/>
          </p:nvPr>
        </p:nvSpPr>
        <p:spPr>
          <a:xfrm>
            <a:off x="1003301" y="2030329"/>
            <a:ext cx="8464550" cy="4587962"/>
          </a:xfrm>
          <a:prstGeom prst="rect">
            <a:avLst/>
          </a:prstGeom>
        </p:spPr>
        <p:txBody>
          <a:bodyPr vert="horz" lIns="0" tIns="0" rIns="0" bIns="0" numCol="2" spcCol="612460"/>
          <a:lstStyle>
            <a:lvl1pPr marL="177730" indent="-177730">
              <a:lnSpc>
                <a:spcPts val="2200"/>
              </a:lnSpc>
              <a:spcBef>
                <a:spcPts val="0"/>
              </a:spcBef>
              <a:spcAft>
                <a:spcPts val="800"/>
              </a:spcAft>
              <a:buClr>
                <a:schemeClr val="tx2"/>
              </a:buClr>
              <a:buFont typeface="Morningstar Symbols"/>
              <a:buChar char="g"/>
              <a:defRPr lang="en-US" sz="1700" kern="1200" dirty="0" smtClean="0">
                <a:solidFill>
                  <a:schemeClr val="tx1"/>
                </a:solidFill>
                <a:latin typeface="+mn-lt"/>
                <a:ea typeface="ＭＳ Ｐゴシック" charset="0"/>
                <a:cs typeface="+mn-cs"/>
              </a:defRPr>
            </a:lvl1pPr>
            <a:lvl2pPr marL="355462" indent="-166621">
              <a:lnSpc>
                <a:spcPts val="2200"/>
              </a:lnSpc>
              <a:spcAft>
                <a:spcPts val="800"/>
              </a:spcAft>
              <a:buClr>
                <a:schemeClr val="tx2"/>
              </a:buClr>
              <a:buFont typeface="Morningstar Symbols"/>
              <a:buChar char="/"/>
              <a:defRPr lang="en-US" sz="1700" kern="1200" dirty="0" smtClean="0">
                <a:solidFill>
                  <a:schemeClr val="tx1"/>
                </a:solidFill>
                <a:latin typeface="+mn-lt"/>
                <a:ea typeface="ＭＳ Ｐゴシック" charset="0"/>
                <a:cs typeface="+mn-cs"/>
              </a:defRPr>
            </a:lvl2pPr>
            <a:lvl3pPr marL="515737" indent="-165034">
              <a:lnSpc>
                <a:spcPts val="2200"/>
              </a:lnSpc>
              <a:spcAft>
                <a:spcPts val="800"/>
              </a:spcAft>
              <a:buClr>
                <a:schemeClr val="bg1">
                  <a:lumMod val="65000"/>
                </a:schemeClr>
              </a:buClr>
              <a:buFont typeface="Morningstar Symbols"/>
              <a:buChar char="/"/>
              <a:defRPr lang="en-US" sz="17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sp>
        <p:nvSpPr>
          <p:cNvPr id="9" name="Content Placeholder 2"/>
          <p:cNvSpPr>
            <a:spLocks noGrp="1"/>
          </p:cNvSpPr>
          <p:nvPr>
            <p:ph idx="23" hasCustomPrompt="1"/>
          </p:nvPr>
        </p:nvSpPr>
        <p:spPr>
          <a:xfrm>
            <a:off x="1184278" y="6810483"/>
            <a:ext cx="8277224" cy="133947"/>
          </a:xfrm>
          <a:prstGeom prst="rect">
            <a:avLst/>
          </a:prstGeom>
        </p:spPr>
        <p:txBody>
          <a:bodyPr wrap="square" lIns="0" tIns="0" rIns="0" bIns="0" anchor="b">
            <a:spAutoFit/>
          </a:bodyPr>
          <a:lstStyle>
            <a:lvl1pPr marL="0" indent="0">
              <a:lnSpc>
                <a:spcPts val="1099"/>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Data as of DD/MM/YYYY or Source: (9pt font)</a:t>
            </a:r>
          </a:p>
        </p:txBody>
      </p:sp>
      <p:sp>
        <p:nvSpPr>
          <p:cNvPr id="10" name="TextBox 9">
            <a:extLst>
              <a:ext uri="{FF2B5EF4-FFF2-40B4-BE49-F238E27FC236}">
                <a16:creationId xmlns:a16="http://schemas.microsoft.com/office/drawing/2014/main" id="{8AD86721-0C2E-4F73-9669-B34ABFB09C98}"/>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1413897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pic>
        <p:nvPicPr>
          <p:cNvPr id="31"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8"/>
          <p:cNvSpPr>
            <a:spLocks noGrp="1"/>
          </p:cNvSpPr>
          <p:nvPr>
            <p:ph type="body" sz="quarter" idx="12" hasCustomPrompt="1"/>
          </p:nvPr>
        </p:nvSpPr>
        <p:spPr>
          <a:xfrm>
            <a:off x="1176338" y="925566"/>
            <a:ext cx="8291512" cy="414322"/>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575" indent="0">
              <a:buNone/>
              <a:defRPr sz="1100">
                <a:solidFill>
                  <a:schemeClr val="tx2"/>
                </a:solidFill>
                <a:latin typeface="+mj-lt"/>
              </a:defRPr>
            </a:lvl2pPr>
            <a:lvl3pPr marL="909148" indent="0">
              <a:buNone/>
              <a:defRPr sz="1100">
                <a:solidFill>
                  <a:schemeClr val="tx2"/>
                </a:solidFill>
                <a:latin typeface="+mj-lt"/>
              </a:defRPr>
            </a:lvl3pPr>
            <a:lvl4pPr marL="1363718" indent="0">
              <a:buNone/>
              <a:defRPr sz="1100">
                <a:solidFill>
                  <a:schemeClr val="tx2"/>
                </a:solidFill>
                <a:latin typeface="+mj-lt"/>
              </a:defRPr>
            </a:lvl4pPr>
            <a:lvl5pPr marL="1818291" indent="0">
              <a:buNone/>
              <a:defRPr sz="1100">
                <a:solidFill>
                  <a:schemeClr val="tx2"/>
                </a:solidFill>
                <a:latin typeface="+mj-lt"/>
              </a:defRPr>
            </a:lvl5pPr>
          </a:lstStyle>
          <a:p>
            <a:pPr lvl="0"/>
            <a:r>
              <a:rPr lang="en-US" dirty="0"/>
              <a:t>Headline (22pt font, one-line maximum)</a:t>
            </a:r>
          </a:p>
        </p:txBody>
      </p:sp>
      <p:sp>
        <p:nvSpPr>
          <p:cNvPr id="21" name="Text Placeholder 16"/>
          <p:cNvSpPr>
            <a:spLocks noGrp="1"/>
          </p:cNvSpPr>
          <p:nvPr>
            <p:ph type="body" sz="quarter" idx="17" hasCustomPrompt="1"/>
          </p:nvPr>
        </p:nvSpPr>
        <p:spPr>
          <a:xfrm>
            <a:off x="1176338" y="2019656"/>
            <a:ext cx="8291512" cy="587147"/>
          </a:xfrm>
          <a:prstGeom prst="rect">
            <a:avLst/>
          </a:prstGeom>
        </p:spPr>
        <p:txBody>
          <a:bodyPr vert="horz" lIns="0" tIns="0" rIns="0" bIns="0" numCol="1" spcCol="612460"/>
          <a:lstStyle>
            <a:lvl1pPr marL="0" indent="0">
              <a:lnSpc>
                <a:spcPts val="2200"/>
              </a:lnSpc>
              <a:spcAft>
                <a:spcPts val="800"/>
              </a:spcAft>
              <a:buClr>
                <a:schemeClr val="tx2"/>
              </a:buClr>
              <a:buFont typeface="Morningstar Symbols"/>
              <a:buNone/>
              <a:defRPr lang="en-US" sz="1700" kern="1200" baseline="0" dirty="0" smtClean="0">
                <a:solidFill>
                  <a:schemeClr val="tx2"/>
                </a:solidFill>
                <a:latin typeface="+mn-lt"/>
                <a:ea typeface="ＭＳ Ｐゴシック" charset="0"/>
                <a:cs typeface="ＭＳ Ｐゴシック" charset="0"/>
              </a:defRPr>
            </a:lvl1pPr>
            <a:lvl2pPr marL="342765" indent="-168209">
              <a:lnSpc>
                <a:spcPts val="2200"/>
              </a:lnSpc>
              <a:spcAft>
                <a:spcPts val="800"/>
              </a:spcAft>
              <a:buClr>
                <a:schemeClr val="tx2"/>
              </a:buClr>
              <a:buFont typeface="Morningstar Symbols"/>
              <a:buChar char="/"/>
              <a:tabLst/>
              <a:defRPr sz="1700">
                <a:solidFill>
                  <a:schemeClr val="tx1"/>
                </a:solidFill>
              </a:defRPr>
            </a:lvl2pPr>
            <a:lvl3pPr marL="520497" indent="-171383">
              <a:lnSpc>
                <a:spcPts val="2200"/>
              </a:lnSpc>
              <a:spcAft>
                <a:spcPts val="800"/>
              </a:spcAft>
              <a:buClr>
                <a:schemeClr val="bg1">
                  <a:lumMod val="65000"/>
                </a:schemeClr>
              </a:buClr>
              <a:buFont typeface="Morningstar Symbols"/>
              <a:buChar char="/"/>
              <a:defRPr sz="1700">
                <a:solidFill>
                  <a:schemeClr val="tx1"/>
                </a:solidFill>
              </a:defRPr>
            </a:lvl3pPr>
            <a:lvl4pPr marL="1363718" indent="0">
              <a:buNone/>
              <a:defRPr sz="1600">
                <a:solidFill>
                  <a:schemeClr val="bg1">
                    <a:lumMod val="50000"/>
                  </a:schemeClr>
                </a:solidFill>
              </a:defRPr>
            </a:lvl4pPr>
            <a:lvl5pPr marL="1818291" indent="0">
              <a:buNone/>
              <a:defRPr sz="1600">
                <a:solidFill>
                  <a:schemeClr val="bg1">
                    <a:lumMod val="50000"/>
                  </a:schemeClr>
                </a:solidFill>
              </a:defRPr>
            </a:lvl5pPr>
          </a:lstStyle>
          <a:p>
            <a:pPr lvl="0"/>
            <a:r>
              <a:rPr lang="en-US" dirty="0"/>
              <a:t>Slide Overview: This should convey the main idea of the slide (18pt font, two-line maximum).</a:t>
            </a:r>
          </a:p>
        </p:txBody>
      </p:sp>
      <p:sp>
        <p:nvSpPr>
          <p:cNvPr id="22"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15" name="Content Placeholder 2"/>
          <p:cNvSpPr>
            <a:spLocks noGrp="1"/>
          </p:cNvSpPr>
          <p:nvPr>
            <p:ph idx="21" hasCustomPrompt="1"/>
          </p:nvPr>
        </p:nvSpPr>
        <p:spPr>
          <a:xfrm>
            <a:off x="1184275" y="6295164"/>
            <a:ext cx="3399539" cy="201017"/>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200">
                <a:solidFill>
                  <a:srgbClr val="4D4D4D"/>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Image Caption (13pt font)</a:t>
            </a:r>
          </a:p>
        </p:txBody>
      </p:sp>
      <p:sp>
        <p:nvSpPr>
          <p:cNvPr id="19" name="Picture Placeholder 2"/>
          <p:cNvSpPr>
            <a:spLocks noGrp="1"/>
          </p:cNvSpPr>
          <p:nvPr>
            <p:ph type="pic" sz="quarter" idx="22"/>
          </p:nvPr>
        </p:nvSpPr>
        <p:spPr>
          <a:xfrm>
            <a:off x="1184281" y="2718332"/>
            <a:ext cx="8277223" cy="3429000"/>
          </a:xfrm>
          <a:prstGeom prst="rect">
            <a:avLst/>
          </a:prstGeom>
          <a:effectLst>
            <a:outerShdw blurRad="66675" dist="12700" dir="2700000" algn="tl" rotWithShape="0">
              <a:schemeClr val="bg1">
                <a:lumMod val="50000"/>
                <a:alpha val="83000"/>
              </a:schemeClr>
            </a:outerShdw>
          </a:effectLst>
        </p:spPr>
        <p:txBody>
          <a:bodyPr vert="horz" lIns="81604" tIns="40802" rIns="81604" bIns="40802"/>
          <a:lstStyle>
            <a:lvl1pPr marL="0" indent="0">
              <a:buNone/>
              <a:defRPr sz="1100">
                <a:solidFill>
                  <a:schemeClr val="bg1">
                    <a:lumMod val="50000"/>
                  </a:schemeClr>
                </a:solidFill>
              </a:defRPr>
            </a:lvl1pPr>
          </a:lstStyle>
          <a:p>
            <a:pPr lvl="0"/>
            <a:r>
              <a:rPr lang="en-US" noProof="0" dirty="0"/>
              <a:t>Click icon to add picture</a:t>
            </a:r>
          </a:p>
        </p:txBody>
      </p:sp>
      <p:sp>
        <p:nvSpPr>
          <p:cNvPr id="20" name="Content Placeholder 2"/>
          <p:cNvSpPr>
            <a:spLocks noGrp="1"/>
          </p:cNvSpPr>
          <p:nvPr>
            <p:ph idx="23" hasCustomPrompt="1"/>
          </p:nvPr>
        </p:nvSpPr>
        <p:spPr>
          <a:xfrm>
            <a:off x="1184278" y="6810483"/>
            <a:ext cx="8277224" cy="133947"/>
          </a:xfrm>
          <a:prstGeom prst="rect">
            <a:avLst/>
          </a:prstGeom>
        </p:spPr>
        <p:txBody>
          <a:bodyPr wrap="square" lIns="0" tIns="0" rIns="0" bIns="0" anchor="b">
            <a:spAutoFit/>
          </a:bodyPr>
          <a:lstStyle>
            <a:lvl1pPr marL="0" indent="0">
              <a:lnSpc>
                <a:spcPts val="1099"/>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Data as of DD/MM/YYYY or Source: (9pt font)</a:t>
            </a:r>
          </a:p>
        </p:txBody>
      </p:sp>
      <p:sp>
        <p:nvSpPr>
          <p:cNvPr id="16" name="TextBox 15">
            <a:extLst>
              <a:ext uri="{FF2B5EF4-FFF2-40B4-BE49-F238E27FC236}">
                <a16:creationId xmlns:a16="http://schemas.microsoft.com/office/drawing/2014/main" id="{AD2B0A6F-3E06-49F6-8235-919B1E7F45D0}"/>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7381192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w/o red text)">
    <p:spTree>
      <p:nvGrpSpPr>
        <p:cNvPr id="1" name=""/>
        <p:cNvGrpSpPr/>
        <p:nvPr/>
      </p:nvGrpSpPr>
      <p:grpSpPr>
        <a:xfrm>
          <a:off x="0" y="0"/>
          <a:ext cx="0" cy="0"/>
          <a:chOff x="0" y="0"/>
          <a:chExt cx="0" cy="0"/>
        </a:xfrm>
      </p:grpSpPr>
      <p:pic>
        <p:nvPicPr>
          <p:cNvPr id="31"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8"/>
          <p:cNvSpPr>
            <a:spLocks noGrp="1"/>
          </p:cNvSpPr>
          <p:nvPr>
            <p:ph type="body" sz="quarter" idx="12" hasCustomPrompt="1"/>
          </p:nvPr>
        </p:nvSpPr>
        <p:spPr>
          <a:xfrm>
            <a:off x="1176338" y="925566"/>
            <a:ext cx="8291512" cy="414322"/>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575" indent="0">
              <a:buNone/>
              <a:defRPr sz="1100">
                <a:solidFill>
                  <a:schemeClr val="tx2"/>
                </a:solidFill>
                <a:latin typeface="+mj-lt"/>
              </a:defRPr>
            </a:lvl2pPr>
            <a:lvl3pPr marL="909148" indent="0">
              <a:buNone/>
              <a:defRPr sz="1100">
                <a:solidFill>
                  <a:schemeClr val="tx2"/>
                </a:solidFill>
                <a:latin typeface="+mj-lt"/>
              </a:defRPr>
            </a:lvl3pPr>
            <a:lvl4pPr marL="1363718" indent="0">
              <a:buNone/>
              <a:defRPr sz="1100">
                <a:solidFill>
                  <a:schemeClr val="tx2"/>
                </a:solidFill>
                <a:latin typeface="+mj-lt"/>
              </a:defRPr>
            </a:lvl4pPr>
            <a:lvl5pPr marL="1818291" indent="0">
              <a:buNone/>
              <a:defRPr sz="1100">
                <a:solidFill>
                  <a:schemeClr val="tx2"/>
                </a:solidFill>
                <a:latin typeface="+mj-lt"/>
              </a:defRPr>
            </a:lvl5pPr>
          </a:lstStyle>
          <a:p>
            <a:pPr lvl="0"/>
            <a:r>
              <a:rPr lang="en-US" dirty="0"/>
              <a:t>Headline (22pt font, one-line maximum)</a:t>
            </a:r>
          </a:p>
        </p:txBody>
      </p:sp>
      <p:sp>
        <p:nvSpPr>
          <p:cNvPr id="22"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11" name="Picture Placeholder 2"/>
          <p:cNvSpPr>
            <a:spLocks noGrp="1"/>
          </p:cNvSpPr>
          <p:nvPr>
            <p:ph type="pic" sz="quarter" idx="22"/>
          </p:nvPr>
        </p:nvSpPr>
        <p:spPr>
          <a:xfrm>
            <a:off x="1184280" y="2063752"/>
            <a:ext cx="8286748" cy="4083580"/>
          </a:xfrm>
          <a:prstGeom prst="rect">
            <a:avLst/>
          </a:prstGeom>
          <a:effectLst>
            <a:outerShdw blurRad="66675" dist="12700" dir="2700000" algn="tl" rotWithShape="0">
              <a:schemeClr val="bg1">
                <a:lumMod val="50000"/>
                <a:alpha val="83000"/>
              </a:schemeClr>
            </a:outerShdw>
          </a:effectLst>
        </p:spPr>
        <p:txBody>
          <a:bodyPr vert="horz" lIns="81604" tIns="40802" rIns="81604" bIns="40802"/>
          <a:lstStyle>
            <a:lvl1pPr marL="0" indent="0">
              <a:buNone/>
              <a:defRPr sz="1100">
                <a:solidFill>
                  <a:schemeClr val="bg1">
                    <a:lumMod val="50000"/>
                  </a:schemeClr>
                </a:solidFill>
              </a:defRPr>
            </a:lvl1pPr>
          </a:lstStyle>
          <a:p>
            <a:pPr lvl="0"/>
            <a:r>
              <a:rPr lang="en-US" noProof="0" dirty="0"/>
              <a:t>Click icon to add picture</a:t>
            </a:r>
          </a:p>
        </p:txBody>
      </p:sp>
      <p:sp>
        <p:nvSpPr>
          <p:cNvPr id="15" name="Content Placeholder 2"/>
          <p:cNvSpPr>
            <a:spLocks noGrp="1"/>
          </p:cNvSpPr>
          <p:nvPr>
            <p:ph idx="21" hasCustomPrompt="1"/>
          </p:nvPr>
        </p:nvSpPr>
        <p:spPr>
          <a:xfrm>
            <a:off x="1184275" y="6295164"/>
            <a:ext cx="3399539" cy="201017"/>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200">
                <a:solidFill>
                  <a:srgbClr val="4D4D4D"/>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Image Caption (13pt font)</a:t>
            </a:r>
          </a:p>
        </p:txBody>
      </p:sp>
      <p:sp>
        <p:nvSpPr>
          <p:cNvPr id="19" name="Content Placeholder 2"/>
          <p:cNvSpPr>
            <a:spLocks noGrp="1"/>
          </p:cNvSpPr>
          <p:nvPr>
            <p:ph idx="23" hasCustomPrompt="1"/>
          </p:nvPr>
        </p:nvSpPr>
        <p:spPr>
          <a:xfrm>
            <a:off x="1184278" y="6810483"/>
            <a:ext cx="8277224" cy="133947"/>
          </a:xfrm>
          <a:prstGeom prst="rect">
            <a:avLst/>
          </a:prstGeom>
        </p:spPr>
        <p:txBody>
          <a:bodyPr wrap="square" lIns="0" tIns="0" rIns="0" bIns="0" anchor="b">
            <a:spAutoFit/>
          </a:bodyPr>
          <a:lstStyle>
            <a:lvl1pPr marL="0" indent="0">
              <a:lnSpc>
                <a:spcPts val="1099"/>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Data as of DD/MM/YYYY or Source: (9pt font)</a:t>
            </a:r>
          </a:p>
        </p:txBody>
      </p:sp>
      <p:sp>
        <p:nvSpPr>
          <p:cNvPr id="16" name="TextBox 15">
            <a:extLst>
              <a:ext uri="{FF2B5EF4-FFF2-40B4-BE49-F238E27FC236}">
                <a16:creationId xmlns:a16="http://schemas.microsoft.com/office/drawing/2014/main" id="{D3BA1BBF-D716-480D-A4F2-067EB469AC6E}"/>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29262068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Bullet">
    <p:spTree>
      <p:nvGrpSpPr>
        <p:cNvPr id="1" name=""/>
        <p:cNvGrpSpPr/>
        <p:nvPr/>
      </p:nvGrpSpPr>
      <p:grpSpPr>
        <a:xfrm>
          <a:off x="0" y="0"/>
          <a:ext cx="0" cy="0"/>
          <a:chOff x="0" y="0"/>
          <a:chExt cx="0" cy="0"/>
        </a:xfrm>
      </p:grpSpPr>
      <p:sp>
        <p:nvSpPr>
          <p:cNvPr id="14" name="Text Placeholder 7"/>
          <p:cNvSpPr>
            <a:spLocks noGrp="1"/>
          </p:cNvSpPr>
          <p:nvPr>
            <p:ph type="body" sz="quarter" idx="19" hasCustomPrompt="1"/>
          </p:nvPr>
        </p:nvSpPr>
        <p:spPr>
          <a:xfrm>
            <a:off x="5508417" y="2657212"/>
            <a:ext cx="3970577" cy="3961079"/>
          </a:xfrm>
          <a:prstGeom prst="rect">
            <a:avLst/>
          </a:prstGeom>
        </p:spPr>
        <p:txBody>
          <a:bodyPr vert="horz" lIns="0" tIns="0" rIns="0" bIns="0" numCol="1" spcCol="612460"/>
          <a:lstStyle>
            <a:lvl1pPr marL="177730" indent="-177730">
              <a:lnSpc>
                <a:spcPts val="2200"/>
              </a:lnSpc>
              <a:spcBef>
                <a:spcPts val="0"/>
              </a:spcBef>
              <a:spcAft>
                <a:spcPts val="800"/>
              </a:spcAft>
              <a:buClr>
                <a:schemeClr val="tx2"/>
              </a:buClr>
              <a:buFont typeface="Morningstar Symbols"/>
              <a:buChar char="g"/>
              <a:defRPr lang="en-US" sz="1700" kern="1200" dirty="0" smtClean="0">
                <a:solidFill>
                  <a:schemeClr val="tx1"/>
                </a:solidFill>
                <a:latin typeface="+mn-lt"/>
                <a:ea typeface="ＭＳ Ｐゴシック" charset="0"/>
                <a:cs typeface="+mn-cs"/>
              </a:defRPr>
            </a:lvl1pPr>
            <a:lvl2pPr marL="355462" indent="-166621">
              <a:lnSpc>
                <a:spcPts val="2200"/>
              </a:lnSpc>
              <a:spcAft>
                <a:spcPts val="800"/>
              </a:spcAft>
              <a:buClr>
                <a:schemeClr val="tx2"/>
              </a:buClr>
              <a:buFont typeface="Morningstar Symbols"/>
              <a:buChar char="/"/>
              <a:defRPr lang="en-US" sz="1700" kern="1200" dirty="0" smtClean="0">
                <a:solidFill>
                  <a:schemeClr val="tx1"/>
                </a:solidFill>
                <a:latin typeface="+mn-lt"/>
                <a:ea typeface="ＭＳ Ｐゴシック" charset="0"/>
                <a:cs typeface="+mn-cs"/>
              </a:defRPr>
            </a:lvl2pPr>
            <a:lvl3pPr marL="517324" indent="-166621">
              <a:lnSpc>
                <a:spcPts val="2200"/>
              </a:lnSpc>
              <a:spcAft>
                <a:spcPts val="800"/>
              </a:spcAft>
              <a:buClr>
                <a:schemeClr val="bg1">
                  <a:lumMod val="65000"/>
                </a:schemeClr>
              </a:buClr>
              <a:buFont typeface="Morningstar Symbols"/>
              <a:buChar char="/"/>
              <a:defRPr lang="en-US" sz="17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pic>
        <p:nvPicPr>
          <p:cNvPr id="31"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21" hasCustomPrompt="1"/>
          </p:nvPr>
        </p:nvSpPr>
        <p:spPr>
          <a:xfrm>
            <a:off x="1184275" y="5838889"/>
            <a:ext cx="3954463" cy="201017"/>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200" baseline="0">
                <a:solidFill>
                  <a:srgbClr val="4D4D4D"/>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Image Caption (13pt font)</a:t>
            </a:r>
          </a:p>
        </p:txBody>
      </p:sp>
      <p:sp>
        <p:nvSpPr>
          <p:cNvPr id="18" name="Picture Placeholder 2"/>
          <p:cNvSpPr>
            <a:spLocks noGrp="1"/>
          </p:cNvSpPr>
          <p:nvPr>
            <p:ph type="pic" sz="quarter" idx="22"/>
          </p:nvPr>
        </p:nvSpPr>
        <p:spPr>
          <a:xfrm>
            <a:off x="1184280" y="2718332"/>
            <a:ext cx="3954462" cy="3005076"/>
          </a:xfrm>
          <a:prstGeom prst="rect">
            <a:avLst/>
          </a:prstGeom>
          <a:effectLst>
            <a:outerShdw blurRad="66675" dist="12700" dir="2700000" algn="tl" rotWithShape="0">
              <a:schemeClr val="bg1">
                <a:lumMod val="50000"/>
                <a:alpha val="83000"/>
              </a:schemeClr>
            </a:outerShdw>
          </a:effectLst>
        </p:spPr>
        <p:txBody>
          <a:bodyPr vert="horz" lIns="81604" tIns="40802" rIns="81604" bIns="40802"/>
          <a:lstStyle>
            <a:lvl1pPr marL="0" indent="0">
              <a:buNone/>
              <a:defRPr sz="1100">
                <a:solidFill>
                  <a:schemeClr val="bg1">
                    <a:lumMod val="50000"/>
                  </a:schemeClr>
                </a:solidFill>
              </a:defRPr>
            </a:lvl1pPr>
          </a:lstStyle>
          <a:p>
            <a:pPr lvl="0"/>
            <a:r>
              <a:rPr lang="en-US" noProof="0" dirty="0"/>
              <a:t>Click icon to add picture</a:t>
            </a:r>
          </a:p>
        </p:txBody>
      </p:sp>
      <p:sp>
        <p:nvSpPr>
          <p:cNvPr id="15" name="Text Placeholder 18"/>
          <p:cNvSpPr>
            <a:spLocks noGrp="1"/>
          </p:cNvSpPr>
          <p:nvPr>
            <p:ph type="body" sz="quarter" idx="12" hasCustomPrompt="1"/>
          </p:nvPr>
        </p:nvSpPr>
        <p:spPr>
          <a:xfrm>
            <a:off x="1176338" y="925566"/>
            <a:ext cx="8291512" cy="414322"/>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575" indent="0">
              <a:buNone/>
              <a:defRPr sz="1100">
                <a:solidFill>
                  <a:schemeClr val="tx2"/>
                </a:solidFill>
                <a:latin typeface="+mj-lt"/>
              </a:defRPr>
            </a:lvl2pPr>
            <a:lvl3pPr marL="909148" indent="0">
              <a:buNone/>
              <a:defRPr sz="1100">
                <a:solidFill>
                  <a:schemeClr val="tx2"/>
                </a:solidFill>
                <a:latin typeface="+mj-lt"/>
              </a:defRPr>
            </a:lvl3pPr>
            <a:lvl4pPr marL="1363718" indent="0">
              <a:buNone/>
              <a:defRPr sz="1100">
                <a:solidFill>
                  <a:schemeClr val="tx2"/>
                </a:solidFill>
                <a:latin typeface="+mj-lt"/>
              </a:defRPr>
            </a:lvl4pPr>
            <a:lvl5pPr marL="1818291" indent="0">
              <a:buNone/>
              <a:defRPr sz="1100">
                <a:solidFill>
                  <a:schemeClr val="tx2"/>
                </a:solidFill>
                <a:latin typeface="+mj-lt"/>
              </a:defRPr>
            </a:lvl5pPr>
          </a:lstStyle>
          <a:p>
            <a:pPr lvl="0"/>
            <a:r>
              <a:rPr lang="en-US" dirty="0"/>
              <a:t>Headline (22pt font, one-line maximum)</a:t>
            </a:r>
          </a:p>
        </p:txBody>
      </p:sp>
      <p:sp>
        <p:nvSpPr>
          <p:cNvPr id="19" name="Text Placeholder 16"/>
          <p:cNvSpPr>
            <a:spLocks noGrp="1"/>
          </p:cNvSpPr>
          <p:nvPr>
            <p:ph type="body" sz="quarter" idx="17" hasCustomPrompt="1"/>
          </p:nvPr>
        </p:nvSpPr>
        <p:spPr>
          <a:xfrm>
            <a:off x="1176338" y="2019656"/>
            <a:ext cx="8291512" cy="587147"/>
          </a:xfrm>
          <a:prstGeom prst="rect">
            <a:avLst/>
          </a:prstGeom>
        </p:spPr>
        <p:txBody>
          <a:bodyPr vert="horz" lIns="0" tIns="0" rIns="0" bIns="0" numCol="1" spcCol="612460"/>
          <a:lstStyle>
            <a:lvl1pPr marL="0" indent="0">
              <a:lnSpc>
                <a:spcPts val="2200"/>
              </a:lnSpc>
              <a:spcAft>
                <a:spcPts val="800"/>
              </a:spcAft>
              <a:buClr>
                <a:schemeClr val="tx2"/>
              </a:buClr>
              <a:buFont typeface="Morningstar Symbols"/>
              <a:buNone/>
              <a:defRPr lang="en-US" sz="1700" kern="1200" baseline="0" dirty="0" smtClean="0">
                <a:solidFill>
                  <a:schemeClr val="tx2"/>
                </a:solidFill>
                <a:latin typeface="+mn-lt"/>
                <a:ea typeface="ＭＳ Ｐゴシック" charset="0"/>
                <a:cs typeface="ＭＳ Ｐゴシック" charset="0"/>
              </a:defRPr>
            </a:lvl1pPr>
            <a:lvl2pPr marL="342765" indent="-168209">
              <a:lnSpc>
                <a:spcPts val="2200"/>
              </a:lnSpc>
              <a:spcAft>
                <a:spcPts val="800"/>
              </a:spcAft>
              <a:buClr>
                <a:schemeClr val="tx2"/>
              </a:buClr>
              <a:buFont typeface="Morningstar Symbols"/>
              <a:buChar char="/"/>
              <a:tabLst/>
              <a:defRPr sz="1700">
                <a:solidFill>
                  <a:schemeClr val="tx1"/>
                </a:solidFill>
              </a:defRPr>
            </a:lvl2pPr>
            <a:lvl3pPr marL="520497" indent="-171383">
              <a:lnSpc>
                <a:spcPts val="2200"/>
              </a:lnSpc>
              <a:spcAft>
                <a:spcPts val="800"/>
              </a:spcAft>
              <a:buClr>
                <a:schemeClr val="bg1">
                  <a:lumMod val="65000"/>
                </a:schemeClr>
              </a:buClr>
              <a:buFont typeface="Morningstar Symbols"/>
              <a:buChar char="/"/>
              <a:defRPr sz="1700">
                <a:solidFill>
                  <a:schemeClr val="tx1"/>
                </a:solidFill>
              </a:defRPr>
            </a:lvl3pPr>
            <a:lvl4pPr marL="1363718" indent="0">
              <a:buNone/>
              <a:defRPr sz="1600">
                <a:solidFill>
                  <a:schemeClr val="bg1">
                    <a:lumMod val="50000"/>
                  </a:schemeClr>
                </a:solidFill>
              </a:defRPr>
            </a:lvl4pPr>
            <a:lvl5pPr marL="1818291" indent="0">
              <a:buNone/>
              <a:defRPr sz="1600">
                <a:solidFill>
                  <a:schemeClr val="bg1">
                    <a:lumMod val="50000"/>
                  </a:schemeClr>
                </a:solidFill>
              </a:defRPr>
            </a:lvl5pPr>
          </a:lstStyle>
          <a:p>
            <a:pPr lvl="0"/>
            <a:r>
              <a:rPr lang="en-US" dirty="0"/>
              <a:t>Slide Overview: This should convey the main idea of the slide (18pt font, two-line maximum).</a:t>
            </a:r>
          </a:p>
        </p:txBody>
      </p:sp>
      <p:sp>
        <p:nvSpPr>
          <p:cNvPr id="21"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20" name="Content Placeholder 2"/>
          <p:cNvSpPr>
            <a:spLocks noGrp="1"/>
          </p:cNvSpPr>
          <p:nvPr>
            <p:ph idx="23" hasCustomPrompt="1"/>
          </p:nvPr>
        </p:nvSpPr>
        <p:spPr>
          <a:xfrm>
            <a:off x="1184278" y="6810483"/>
            <a:ext cx="8277224" cy="133947"/>
          </a:xfrm>
          <a:prstGeom prst="rect">
            <a:avLst/>
          </a:prstGeom>
        </p:spPr>
        <p:txBody>
          <a:bodyPr wrap="square" lIns="0" tIns="0" rIns="0" bIns="0" anchor="b">
            <a:spAutoFit/>
          </a:bodyPr>
          <a:lstStyle>
            <a:lvl1pPr marL="0" indent="0">
              <a:lnSpc>
                <a:spcPts val="1099"/>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Data as of DD/MM/YYYY or Source: (9pt font)</a:t>
            </a:r>
          </a:p>
        </p:txBody>
      </p:sp>
      <p:sp>
        <p:nvSpPr>
          <p:cNvPr id="22" name="TextBox 21">
            <a:extLst>
              <a:ext uri="{FF2B5EF4-FFF2-40B4-BE49-F238E27FC236}">
                <a16:creationId xmlns:a16="http://schemas.microsoft.com/office/drawing/2014/main" id="{AA943216-D4B7-4A01-A1E1-17D3BCBEF44D}"/>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21691743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Bullet (no red)">
    <p:spTree>
      <p:nvGrpSpPr>
        <p:cNvPr id="1" name=""/>
        <p:cNvGrpSpPr/>
        <p:nvPr/>
      </p:nvGrpSpPr>
      <p:grpSpPr>
        <a:xfrm>
          <a:off x="0" y="0"/>
          <a:ext cx="0" cy="0"/>
          <a:chOff x="0" y="0"/>
          <a:chExt cx="0" cy="0"/>
        </a:xfrm>
      </p:grpSpPr>
      <p:sp>
        <p:nvSpPr>
          <p:cNvPr id="14" name="Text Placeholder 7"/>
          <p:cNvSpPr>
            <a:spLocks noGrp="1"/>
          </p:cNvSpPr>
          <p:nvPr>
            <p:ph type="body" sz="quarter" idx="19" hasCustomPrompt="1"/>
          </p:nvPr>
        </p:nvSpPr>
        <p:spPr>
          <a:xfrm>
            <a:off x="5508417" y="2007915"/>
            <a:ext cx="3970577" cy="4610374"/>
          </a:xfrm>
          <a:prstGeom prst="rect">
            <a:avLst/>
          </a:prstGeom>
        </p:spPr>
        <p:txBody>
          <a:bodyPr vert="horz" lIns="0" tIns="0" rIns="0" bIns="0" numCol="1" spcCol="612460"/>
          <a:lstStyle>
            <a:lvl1pPr marL="177730" indent="-177730">
              <a:lnSpc>
                <a:spcPts val="2200"/>
              </a:lnSpc>
              <a:spcBef>
                <a:spcPts val="0"/>
              </a:spcBef>
              <a:spcAft>
                <a:spcPts val="800"/>
              </a:spcAft>
              <a:buClr>
                <a:schemeClr val="tx2"/>
              </a:buClr>
              <a:buFont typeface="Morningstar Symbols"/>
              <a:buChar char="g"/>
              <a:defRPr lang="en-US" sz="1700" kern="1200" dirty="0" smtClean="0">
                <a:solidFill>
                  <a:schemeClr val="tx1"/>
                </a:solidFill>
                <a:latin typeface="+mn-lt"/>
                <a:ea typeface="ＭＳ Ｐゴシック" charset="0"/>
                <a:cs typeface="+mn-cs"/>
              </a:defRPr>
            </a:lvl1pPr>
            <a:lvl2pPr marL="355462" indent="-166621">
              <a:lnSpc>
                <a:spcPts val="2200"/>
              </a:lnSpc>
              <a:spcAft>
                <a:spcPts val="800"/>
              </a:spcAft>
              <a:buClr>
                <a:schemeClr val="tx2"/>
              </a:buClr>
              <a:buFont typeface="Morningstar Symbols"/>
              <a:buChar char="/"/>
              <a:defRPr lang="en-US" sz="1700" kern="1200" dirty="0" smtClean="0">
                <a:solidFill>
                  <a:schemeClr val="tx1"/>
                </a:solidFill>
                <a:latin typeface="+mn-lt"/>
                <a:ea typeface="ＭＳ Ｐゴシック" charset="0"/>
                <a:cs typeface="+mn-cs"/>
              </a:defRPr>
            </a:lvl2pPr>
            <a:lvl3pPr marL="517324" indent="-166621">
              <a:lnSpc>
                <a:spcPts val="2200"/>
              </a:lnSpc>
              <a:spcAft>
                <a:spcPts val="800"/>
              </a:spcAft>
              <a:buClr>
                <a:schemeClr val="bg1">
                  <a:lumMod val="65000"/>
                </a:schemeClr>
              </a:buClr>
              <a:buFont typeface="Morningstar Symbols"/>
              <a:buChar char="/"/>
              <a:defRPr lang="en-US" sz="17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pic>
        <p:nvPicPr>
          <p:cNvPr id="31"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21" hasCustomPrompt="1"/>
          </p:nvPr>
        </p:nvSpPr>
        <p:spPr>
          <a:xfrm>
            <a:off x="1184275" y="5838889"/>
            <a:ext cx="3954463" cy="201017"/>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200" baseline="0">
                <a:solidFill>
                  <a:srgbClr val="4D4D4D"/>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Image Caption (13pt font)</a:t>
            </a:r>
          </a:p>
        </p:txBody>
      </p:sp>
      <p:sp>
        <p:nvSpPr>
          <p:cNvPr id="18" name="Picture Placeholder 2"/>
          <p:cNvSpPr>
            <a:spLocks noGrp="1"/>
          </p:cNvSpPr>
          <p:nvPr>
            <p:ph type="pic" sz="quarter" idx="22"/>
          </p:nvPr>
        </p:nvSpPr>
        <p:spPr>
          <a:xfrm>
            <a:off x="1184280" y="2063752"/>
            <a:ext cx="3954462" cy="3659656"/>
          </a:xfrm>
          <a:prstGeom prst="rect">
            <a:avLst/>
          </a:prstGeom>
          <a:effectLst>
            <a:outerShdw blurRad="66675" dist="12700" dir="2700000" algn="tl" rotWithShape="0">
              <a:schemeClr val="bg1">
                <a:lumMod val="50000"/>
                <a:alpha val="83000"/>
              </a:schemeClr>
            </a:outerShdw>
          </a:effectLst>
        </p:spPr>
        <p:txBody>
          <a:bodyPr vert="horz" lIns="81604" tIns="40802" rIns="81604" bIns="40802"/>
          <a:lstStyle>
            <a:lvl1pPr marL="0" indent="0">
              <a:buNone/>
              <a:defRPr sz="1100">
                <a:solidFill>
                  <a:schemeClr val="bg1">
                    <a:lumMod val="50000"/>
                  </a:schemeClr>
                </a:solidFill>
              </a:defRPr>
            </a:lvl1pPr>
          </a:lstStyle>
          <a:p>
            <a:pPr lvl="0"/>
            <a:r>
              <a:rPr lang="en-US" noProof="0" dirty="0"/>
              <a:t>Click icon to add picture</a:t>
            </a:r>
          </a:p>
        </p:txBody>
      </p:sp>
      <p:sp>
        <p:nvSpPr>
          <p:cNvPr id="15" name="Text Placeholder 18"/>
          <p:cNvSpPr>
            <a:spLocks noGrp="1"/>
          </p:cNvSpPr>
          <p:nvPr>
            <p:ph type="body" sz="quarter" idx="12" hasCustomPrompt="1"/>
          </p:nvPr>
        </p:nvSpPr>
        <p:spPr>
          <a:xfrm>
            <a:off x="1176338" y="925566"/>
            <a:ext cx="8291512" cy="414322"/>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575" indent="0">
              <a:buNone/>
              <a:defRPr sz="1100">
                <a:solidFill>
                  <a:schemeClr val="tx2"/>
                </a:solidFill>
                <a:latin typeface="+mj-lt"/>
              </a:defRPr>
            </a:lvl2pPr>
            <a:lvl3pPr marL="909148" indent="0">
              <a:buNone/>
              <a:defRPr sz="1100">
                <a:solidFill>
                  <a:schemeClr val="tx2"/>
                </a:solidFill>
                <a:latin typeface="+mj-lt"/>
              </a:defRPr>
            </a:lvl3pPr>
            <a:lvl4pPr marL="1363718" indent="0">
              <a:buNone/>
              <a:defRPr sz="1100">
                <a:solidFill>
                  <a:schemeClr val="tx2"/>
                </a:solidFill>
                <a:latin typeface="+mj-lt"/>
              </a:defRPr>
            </a:lvl4pPr>
            <a:lvl5pPr marL="1818291" indent="0">
              <a:buNone/>
              <a:defRPr sz="1100">
                <a:solidFill>
                  <a:schemeClr val="tx2"/>
                </a:solidFill>
                <a:latin typeface="+mj-lt"/>
              </a:defRPr>
            </a:lvl5pPr>
          </a:lstStyle>
          <a:p>
            <a:pPr lvl="0"/>
            <a:r>
              <a:rPr lang="en-US" dirty="0"/>
              <a:t>Headline (22pt font, one-line maximum)</a:t>
            </a:r>
          </a:p>
        </p:txBody>
      </p:sp>
      <p:sp>
        <p:nvSpPr>
          <p:cNvPr id="21"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19" name="Content Placeholder 2"/>
          <p:cNvSpPr>
            <a:spLocks noGrp="1"/>
          </p:cNvSpPr>
          <p:nvPr>
            <p:ph idx="23" hasCustomPrompt="1"/>
          </p:nvPr>
        </p:nvSpPr>
        <p:spPr>
          <a:xfrm>
            <a:off x="1184278" y="6810483"/>
            <a:ext cx="8277224" cy="133947"/>
          </a:xfrm>
          <a:prstGeom prst="rect">
            <a:avLst/>
          </a:prstGeom>
        </p:spPr>
        <p:txBody>
          <a:bodyPr wrap="square" lIns="0" tIns="0" rIns="0" bIns="0" anchor="b">
            <a:spAutoFit/>
          </a:bodyPr>
          <a:lstStyle>
            <a:lvl1pPr marL="0" indent="0">
              <a:lnSpc>
                <a:spcPts val="1099"/>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Data as of DD/MM/YYYY or Source: (9pt font)</a:t>
            </a:r>
          </a:p>
        </p:txBody>
      </p:sp>
      <p:sp>
        <p:nvSpPr>
          <p:cNvPr id="20" name="TextBox 19">
            <a:extLst>
              <a:ext uri="{FF2B5EF4-FFF2-40B4-BE49-F238E27FC236}">
                <a16:creationId xmlns:a16="http://schemas.microsoft.com/office/drawing/2014/main" id="{57F99F4D-A25E-4F50-A180-5DDAB9440E53}"/>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10453437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pic>
        <p:nvPicPr>
          <p:cNvPr id="31"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21" hasCustomPrompt="1"/>
          </p:nvPr>
        </p:nvSpPr>
        <p:spPr>
          <a:xfrm>
            <a:off x="1184275" y="5838889"/>
            <a:ext cx="3954463" cy="201017"/>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200" baseline="0">
                <a:solidFill>
                  <a:srgbClr val="4D4D4D"/>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Image Caption (13pt font)</a:t>
            </a:r>
          </a:p>
        </p:txBody>
      </p:sp>
      <p:sp>
        <p:nvSpPr>
          <p:cNvPr id="18" name="Picture Placeholder 2"/>
          <p:cNvSpPr>
            <a:spLocks noGrp="1"/>
          </p:cNvSpPr>
          <p:nvPr>
            <p:ph type="pic" sz="quarter" idx="22"/>
          </p:nvPr>
        </p:nvSpPr>
        <p:spPr>
          <a:xfrm>
            <a:off x="1184280" y="2718332"/>
            <a:ext cx="3954462" cy="3005076"/>
          </a:xfrm>
          <a:prstGeom prst="rect">
            <a:avLst/>
          </a:prstGeom>
          <a:effectLst>
            <a:outerShdw blurRad="66675" dist="12700" dir="2700000" algn="tl" rotWithShape="0">
              <a:schemeClr val="bg1">
                <a:lumMod val="50000"/>
                <a:alpha val="83000"/>
              </a:schemeClr>
            </a:outerShdw>
          </a:effectLst>
        </p:spPr>
        <p:txBody>
          <a:bodyPr vert="horz" lIns="81604" tIns="40802" rIns="81604" bIns="40802"/>
          <a:lstStyle>
            <a:lvl1pPr marL="0" indent="0">
              <a:buNone/>
              <a:defRPr sz="1100">
                <a:solidFill>
                  <a:schemeClr val="bg1">
                    <a:lumMod val="50000"/>
                  </a:schemeClr>
                </a:solidFill>
              </a:defRPr>
            </a:lvl1pPr>
          </a:lstStyle>
          <a:p>
            <a:pPr lvl="0"/>
            <a:r>
              <a:rPr lang="en-US" noProof="0" dirty="0"/>
              <a:t>Click icon to add picture</a:t>
            </a:r>
          </a:p>
        </p:txBody>
      </p:sp>
      <p:sp>
        <p:nvSpPr>
          <p:cNvPr id="32" name="Content Placeholder 2"/>
          <p:cNvSpPr>
            <a:spLocks noGrp="1"/>
          </p:cNvSpPr>
          <p:nvPr>
            <p:ph idx="23" hasCustomPrompt="1"/>
          </p:nvPr>
        </p:nvSpPr>
        <p:spPr>
          <a:xfrm>
            <a:off x="5497271" y="5838889"/>
            <a:ext cx="3973754" cy="201017"/>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200" baseline="0">
                <a:solidFill>
                  <a:srgbClr val="4D4D4D"/>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Image Caption (13pt font)</a:t>
            </a:r>
          </a:p>
        </p:txBody>
      </p:sp>
      <p:sp>
        <p:nvSpPr>
          <p:cNvPr id="33" name="Picture Placeholder 2"/>
          <p:cNvSpPr>
            <a:spLocks noGrp="1"/>
          </p:cNvSpPr>
          <p:nvPr>
            <p:ph type="pic" sz="quarter" idx="24"/>
          </p:nvPr>
        </p:nvSpPr>
        <p:spPr>
          <a:xfrm>
            <a:off x="5497273" y="2718332"/>
            <a:ext cx="3973752" cy="3005076"/>
          </a:xfrm>
          <a:prstGeom prst="rect">
            <a:avLst/>
          </a:prstGeom>
          <a:effectLst>
            <a:outerShdw blurRad="66675" dist="12700" dir="2700000" algn="tl" rotWithShape="0">
              <a:schemeClr val="bg1">
                <a:lumMod val="50000"/>
                <a:alpha val="83000"/>
              </a:schemeClr>
            </a:outerShdw>
          </a:effectLst>
        </p:spPr>
        <p:txBody>
          <a:bodyPr vert="horz" lIns="81604" tIns="40802" rIns="81604" bIns="40802"/>
          <a:lstStyle>
            <a:lvl1pPr marL="0" indent="0">
              <a:buNone/>
              <a:defRPr sz="1100">
                <a:solidFill>
                  <a:schemeClr val="bg1">
                    <a:lumMod val="50000"/>
                  </a:schemeClr>
                </a:solidFill>
              </a:defRPr>
            </a:lvl1pPr>
          </a:lstStyle>
          <a:p>
            <a:pPr lvl="0"/>
            <a:r>
              <a:rPr lang="en-US" noProof="0" dirty="0"/>
              <a:t>Click icon to add picture</a:t>
            </a:r>
          </a:p>
        </p:txBody>
      </p:sp>
      <p:sp>
        <p:nvSpPr>
          <p:cNvPr id="14" name="Text Placeholder 18"/>
          <p:cNvSpPr>
            <a:spLocks noGrp="1"/>
          </p:cNvSpPr>
          <p:nvPr>
            <p:ph type="body" sz="quarter" idx="12" hasCustomPrompt="1"/>
          </p:nvPr>
        </p:nvSpPr>
        <p:spPr>
          <a:xfrm>
            <a:off x="1176338" y="925566"/>
            <a:ext cx="8291512" cy="414322"/>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575" indent="0">
              <a:buNone/>
              <a:defRPr sz="1100">
                <a:solidFill>
                  <a:schemeClr val="tx2"/>
                </a:solidFill>
                <a:latin typeface="+mj-lt"/>
              </a:defRPr>
            </a:lvl2pPr>
            <a:lvl3pPr marL="909148" indent="0">
              <a:buNone/>
              <a:defRPr sz="1100">
                <a:solidFill>
                  <a:schemeClr val="tx2"/>
                </a:solidFill>
                <a:latin typeface="+mj-lt"/>
              </a:defRPr>
            </a:lvl3pPr>
            <a:lvl4pPr marL="1363718" indent="0">
              <a:buNone/>
              <a:defRPr sz="1100">
                <a:solidFill>
                  <a:schemeClr val="tx2"/>
                </a:solidFill>
                <a:latin typeface="+mj-lt"/>
              </a:defRPr>
            </a:lvl4pPr>
            <a:lvl5pPr marL="1818291" indent="0">
              <a:buNone/>
              <a:defRPr sz="1100">
                <a:solidFill>
                  <a:schemeClr val="tx2"/>
                </a:solidFill>
                <a:latin typeface="+mj-lt"/>
              </a:defRPr>
            </a:lvl5pPr>
          </a:lstStyle>
          <a:p>
            <a:pPr lvl="0"/>
            <a:r>
              <a:rPr lang="en-US" dirty="0"/>
              <a:t>Headline (22pt font, one-line maximum)</a:t>
            </a:r>
          </a:p>
        </p:txBody>
      </p:sp>
      <p:sp>
        <p:nvSpPr>
          <p:cNvPr id="15" name="Text Placeholder 16"/>
          <p:cNvSpPr>
            <a:spLocks noGrp="1"/>
          </p:cNvSpPr>
          <p:nvPr>
            <p:ph type="body" sz="quarter" idx="17" hasCustomPrompt="1"/>
          </p:nvPr>
        </p:nvSpPr>
        <p:spPr>
          <a:xfrm>
            <a:off x="1176338" y="2019656"/>
            <a:ext cx="8291512" cy="587147"/>
          </a:xfrm>
          <a:prstGeom prst="rect">
            <a:avLst/>
          </a:prstGeom>
        </p:spPr>
        <p:txBody>
          <a:bodyPr vert="horz" lIns="0" tIns="0" rIns="0" bIns="0" numCol="1" spcCol="612460"/>
          <a:lstStyle>
            <a:lvl1pPr marL="0" indent="0">
              <a:lnSpc>
                <a:spcPts val="2200"/>
              </a:lnSpc>
              <a:spcAft>
                <a:spcPts val="800"/>
              </a:spcAft>
              <a:buClr>
                <a:schemeClr val="tx2"/>
              </a:buClr>
              <a:buFont typeface="Morningstar Symbols"/>
              <a:buNone/>
              <a:defRPr lang="en-US" sz="1700" kern="1200" baseline="0" dirty="0" smtClean="0">
                <a:solidFill>
                  <a:schemeClr val="tx2"/>
                </a:solidFill>
                <a:latin typeface="+mn-lt"/>
                <a:ea typeface="ＭＳ Ｐゴシック" charset="0"/>
                <a:cs typeface="ＭＳ Ｐゴシック" charset="0"/>
              </a:defRPr>
            </a:lvl1pPr>
            <a:lvl2pPr marL="342765" indent="-168209">
              <a:lnSpc>
                <a:spcPts val="2200"/>
              </a:lnSpc>
              <a:spcAft>
                <a:spcPts val="800"/>
              </a:spcAft>
              <a:buClr>
                <a:schemeClr val="tx2"/>
              </a:buClr>
              <a:buFont typeface="Morningstar Symbols"/>
              <a:buChar char="/"/>
              <a:tabLst/>
              <a:defRPr sz="1700">
                <a:solidFill>
                  <a:schemeClr val="tx1"/>
                </a:solidFill>
              </a:defRPr>
            </a:lvl2pPr>
            <a:lvl3pPr marL="520497" indent="-171383">
              <a:lnSpc>
                <a:spcPts val="2200"/>
              </a:lnSpc>
              <a:spcAft>
                <a:spcPts val="800"/>
              </a:spcAft>
              <a:buClr>
                <a:schemeClr val="bg1">
                  <a:lumMod val="65000"/>
                </a:schemeClr>
              </a:buClr>
              <a:buFont typeface="Morningstar Symbols"/>
              <a:buChar char="/"/>
              <a:defRPr sz="1700">
                <a:solidFill>
                  <a:schemeClr val="tx1"/>
                </a:solidFill>
              </a:defRPr>
            </a:lvl3pPr>
            <a:lvl4pPr marL="1363718" indent="0">
              <a:buNone/>
              <a:defRPr sz="1600">
                <a:solidFill>
                  <a:schemeClr val="bg1">
                    <a:lumMod val="50000"/>
                  </a:schemeClr>
                </a:solidFill>
              </a:defRPr>
            </a:lvl4pPr>
            <a:lvl5pPr marL="1818291" indent="0">
              <a:buNone/>
              <a:defRPr sz="1600">
                <a:solidFill>
                  <a:schemeClr val="bg1">
                    <a:lumMod val="50000"/>
                  </a:schemeClr>
                </a:solidFill>
              </a:defRPr>
            </a:lvl5pPr>
          </a:lstStyle>
          <a:p>
            <a:pPr lvl="0"/>
            <a:r>
              <a:rPr lang="en-US" dirty="0"/>
              <a:t>Slide Overview: This should convey the main idea of the slide (18pt font, two-line maximum).</a:t>
            </a:r>
          </a:p>
        </p:txBody>
      </p:sp>
      <p:sp>
        <p:nvSpPr>
          <p:cNvPr id="19"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20" name="Content Placeholder 2"/>
          <p:cNvSpPr>
            <a:spLocks noGrp="1"/>
          </p:cNvSpPr>
          <p:nvPr>
            <p:ph idx="25" hasCustomPrompt="1"/>
          </p:nvPr>
        </p:nvSpPr>
        <p:spPr>
          <a:xfrm>
            <a:off x="1184278" y="6810483"/>
            <a:ext cx="8277224" cy="133947"/>
          </a:xfrm>
          <a:prstGeom prst="rect">
            <a:avLst/>
          </a:prstGeom>
        </p:spPr>
        <p:txBody>
          <a:bodyPr wrap="square" lIns="0" tIns="0" rIns="0" bIns="0" anchor="b">
            <a:spAutoFit/>
          </a:bodyPr>
          <a:lstStyle>
            <a:lvl1pPr marL="0" indent="0">
              <a:lnSpc>
                <a:spcPts val="1099"/>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Data as of DD/MM/YYYY or Source: (9pt font)</a:t>
            </a:r>
          </a:p>
        </p:txBody>
      </p:sp>
      <p:sp>
        <p:nvSpPr>
          <p:cNvPr id="21" name="TextBox 20">
            <a:extLst>
              <a:ext uri="{FF2B5EF4-FFF2-40B4-BE49-F238E27FC236}">
                <a16:creationId xmlns:a16="http://schemas.microsoft.com/office/drawing/2014/main" id="{9288AAFB-5DD5-430D-8CF1-83AE2B11B6E7}"/>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32295500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image (no red)">
    <p:spTree>
      <p:nvGrpSpPr>
        <p:cNvPr id="1" name=""/>
        <p:cNvGrpSpPr/>
        <p:nvPr/>
      </p:nvGrpSpPr>
      <p:grpSpPr>
        <a:xfrm>
          <a:off x="0" y="0"/>
          <a:ext cx="0" cy="0"/>
          <a:chOff x="0" y="0"/>
          <a:chExt cx="0" cy="0"/>
        </a:xfrm>
      </p:grpSpPr>
      <p:pic>
        <p:nvPicPr>
          <p:cNvPr id="31"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21" hasCustomPrompt="1"/>
          </p:nvPr>
        </p:nvSpPr>
        <p:spPr>
          <a:xfrm>
            <a:off x="1184275" y="5838889"/>
            <a:ext cx="3954463" cy="201017"/>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200" baseline="0">
                <a:solidFill>
                  <a:srgbClr val="4D4D4D"/>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Image Caption (13pt font)</a:t>
            </a:r>
          </a:p>
        </p:txBody>
      </p:sp>
      <p:sp>
        <p:nvSpPr>
          <p:cNvPr id="18" name="Picture Placeholder 2"/>
          <p:cNvSpPr>
            <a:spLocks noGrp="1"/>
          </p:cNvSpPr>
          <p:nvPr>
            <p:ph type="pic" sz="quarter" idx="22"/>
          </p:nvPr>
        </p:nvSpPr>
        <p:spPr>
          <a:xfrm>
            <a:off x="1184280" y="2078694"/>
            <a:ext cx="3954462" cy="3644712"/>
          </a:xfrm>
          <a:prstGeom prst="rect">
            <a:avLst/>
          </a:prstGeom>
          <a:effectLst>
            <a:outerShdw blurRad="66675" dist="12700" dir="2700000" algn="tl" rotWithShape="0">
              <a:schemeClr val="bg1">
                <a:lumMod val="50000"/>
                <a:alpha val="83000"/>
              </a:schemeClr>
            </a:outerShdw>
          </a:effectLst>
        </p:spPr>
        <p:txBody>
          <a:bodyPr vert="horz" lIns="81604" tIns="40802" rIns="81604" bIns="40802"/>
          <a:lstStyle>
            <a:lvl1pPr marL="0" indent="0">
              <a:buNone/>
              <a:defRPr sz="1100">
                <a:solidFill>
                  <a:schemeClr val="bg1">
                    <a:lumMod val="50000"/>
                  </a:schemeClr>
                </a:solidFill>
              </a:defRPr>
            </a:lvl1pPr>
          </a:lstStyle>
          <a:p>
            <a:pPr lvl="0"/>
            <a:r>
              <a:rPr lang="en-US" noProof="0" dirty="0"/>
              <a:t>Click icon to add picture</a:t>
            </a:r>
          </a:p>
        </p:txBody>
      </p:sp>
      <p:sp>
        <p:nvSpPr>
          <p:cNvPr id="32" name="Content Placeholder 2"/>
          <p:cNvSpPr>
            <a:spLocks noGrp="1"/>
          </p:cNvSpPr>
          <p:nvPr>
            <p:ph idx="23" hasCustomPrompt="1"/>
          </p:nvPr>
        </p:nvSpPr>
        <p:spPr>
          <a:xfrm>
            <a:off x="5497271" y="5838889"/>
            <a:ext cx="3973754" cy="201017"/>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200" baseline="0">
                <a:solidFill>
                  <a:srgbClr val="4D4D4D"/>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Image Caption (13pt font)</a:t>
            </a:r>
          </a:p>
        </p:txBody>
      </p:sp>
      <p:sp>
        <p:nvSpPr>
          <p:cNvPr id="33" name="Picture Placeholder 2"/>
          <p:cNvSpPr>
            <a:spLocks noGrp="1"/>
          </p:cNvSpPr>
          <p:nvPr>
            <p:ph type="pic" sz="quarter" idx="24"/>
          </p:nvPr>
        </p:nvSpPr>
        <p:spPr>
          <a:xfrm>
            <a:off x="5497273" y="2063752"/>
            <a:ext cx="3973752" cy="3659656"/>
          </a:xfrm>
          <a:prstGeom prst="rect">
            <a:avLst/>
          </a:prstGeom>
          <a:effectLst>
            <a:outerShdw blurRad="66675" dist="12700" dir="2700000" algn="tl" rotWithShape="0">
              <a:schemeClr val="bg1">
                <a:lumMod val="50000"/>
                <a:alpha val="83000"/>
              </a:schemeClr>
            </a:outerShdw>
          </a:effectLst>
        </p:spPr>
        <p:txBody>
          <a:bodyPr vert="horz" lIns="81604" tIns="40802" rIns="81604" bIns="40802"/>
          <a:lstStyle>
            <a:lvl1pPr marL="0" indent="0">
              <a:buNone/>
              <a:defRPr sz="1100">
                <a:solidFill>
                  <a:schemeClr val="bg1">
                    <a:lumMod val="50000"/>
                  </a:schemeClr>
                </a:solidFill>
              </a:defRPr>
            </a:lvl1pPr>
          </a:lstStyle>
          <a:p>
            <a:pPr lvl="0"/>
            <a:r>
              <a:rPr lang="en-US" noProof="0" dirty="0"/>
              <a:t>Click icon to add picture</a:t>
            </a:r>
          </a:p>
        </p:txBody>
      </p:sp>
      <p:sp>
        <p:nvSpPr>
          <p:cNvPr id="14" name="Text Placeholder 18"/>
          <p:cNvSpPr>
            <a:spLocks noGrp="1"/>
          </p:cNvSpPr>
          <p:nvPr>
            <p:ph type="body" sz="quarter" idx="12" hasCustomPrompt="1"/>
          </p:nvPr>
        </p:nvSpPr>
        <p:spPr>
          <a:xfrm>
            <a:off x="1176338" y="925566"/>
            <a:ext cx="8291512" cy="414322"/>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575" indent="0">
              <a:buNone/>
              <a:defRPr sz="1100">
                <a:solidFill>
                  <a:schemeClr val="tx2"/>
                </a:solidFill>
                <a:latin typeface="+mj-lt"/>
              </a:defRPr>
            </a:lvl2pPr>
            <a:lvl3pPr marL="909148" indent="0">
              <a:buNone/>
              <a:defRPr sz="1100">
                <a:solidFill>
                  <a:schemeClr val="tx2"/>
                </a:solidFill>
                <a:latin typeface="+mj-lt"/>
              </a:defRPr>
            </a:lvl3pPr>
            <a:lvl4pPr marL="1363718" indent="0">
              <a:buNone/>
              <a:defRPr sz="1100">
                <a:solidFill>
                  <a:schemeClr val="tx2"/>
                </a:solidFill>
                <a:latin typeface="+mj-lt"/>
              </a:defRPr>
            </a:lvl4pPr>
            <a:lvl5pPr marL="1818291" indent="0">
              <a:buNone/>
              <a:defRPr sz="1100">
                <a:solidFill>
                  <a:schemeClr val="tx2"/>
                </a:solidFill>
                <a:latin typeface="+mj-lt"/>
              </a:defRPr>
            </a:lvl5pPr>
          </a:lstStyle>
          <a:p>
            <a:pPr lvl="0"/>
            <a:r>
              <a:rPr lang="en-US" dirty="0"/>
              <a:t>Headline (22pt font, one-line maximum)</a:t>
            </a:r>
          </a:p>
        </p:txBody>
      </p:sp>
      <p:sp>
        <p:nvSpPr>
          <p:cNvPr id="19"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15" name="Content Placeholder 2"/>
          <p:cNvSpPr>
            <a:spLocks noGrp="1"/>
          </p:cNvSpPr>
          <p:nvPr>
            <p:ph idx="25" hasCustomPrompt="1"/>
          </p:nvPr>
        </p:nvSpPr>
        <p:spPr>
          <a:xfrm>
            <a:off x="1184278" y="6810483"/>
            <a:ext cx="8277224" cy="133947"/>
          </a:xfrm>
          <a:prstGeom prst="rect">
            <a:avLst/>
          </a:prstGeom>
        </p:spPr>
        <p:txBody>
          <a:bodyPr wrap="square" lIns="0" tIns="0" rIns="0" bIns="0" anchor="b">
            <a:spAutoFit/>
          </a:bodyPr>
          <a:lstStyle>
            <a:lvl1pPr marL="0" indent="0">
              <a:lnSpc>
                <a:spcPts val="1099"/>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Data as of DD/MM/YYYY or Source: (9pt font)</a:t>
            </a:r>
          </a:p>
        </p:txBody>
      </p:sp>
      <p:sp>
        <p:nvSpPr>
          <p:cNvPr id="20" name="TextBox 19">
            <a:extLst>
              <a:ext uri="{FF2B5EF4-FFF2-40B4-BE49-F238E27FC236}">
                <a16:creationId xmlns:a16="http://schemas.microsoft.com/office/drawing/2014/main" id="{7AE2611A-5AC8-4BE9-ADA2-B960318F98AC}"/>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19930124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23"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sp>
        <p:nvSpPr>
          <p:cNvPr id="26" name="Chart Placeholder 2"/>
          <p:cNvSpPr>
            <a:spLocks noGrp="1"/>
          </p:cNvSpPr>
          <p:nvPr>
            <p:ph type="chart" sz="quarter" idx="19" hasCustomPrompt="1"/>
          </p:nvPr>
        </p:nvSpPr>
        <p:spPr>
          <a:xfrm>
            <a:off x="1173162" y="2650595"/>
            <a:ext cx="8288337" cy="3967694"/>
          </a:xfrm>
          <a:prstGeom prst="rect">
            <a:avLst/>
          </a:prstGeom>
        </p:spPr>
        <p:txBody>
          <a:bodyPr vert="horz" lIns="91412" tIns="45706" rIns="91412" bIns="45706"/>
          <a:lstStyle>
            <a:lvl1pPr marL="0" indent="0">
              <a:buNone/>
              <a:defRPr sz="1700" b="0" i="0">
                <a:solidFill>
                  <a:schemeClr val="bg1">
                    <a:lumMod val="75000"/>
                  </a:schemeClr>
                </a:solidFill>
                <a:latin typeface="+mn-lt"/>
              </a:defRPr>
            </a:lvl1pPr>
          </a:lstStyle>
          <a:p>
            <a:r>
              <a:rPr lang="en-US" dirty="0"/>
              <a:t>Click to Insert Chart</a:t>
            </a:r>
          </a:p>
        </p:txBody>
      </p:sp>
      <p:cxnSp>
        <p:nvCxnSpPr>
          <p:cNvPr id="27" name="Straight Connector 26"/>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 Placeholder 18"/>
          <p:cNvSpPr>
            <a:spLocks noGrp="1"/>
          </p:cNvSpPr>
          <p:nvPr>
            <p:ph type="body" sz="quarter" idx="12" hasCustomPrompt="1"/>
          </p:nvPr>
        </p:nvSpPr>
        <p:spPr>
          <a:xfrm>
            <a:off x="1176338" y="925566"/>
            <a:ext cx="8291512" cy="414322"/>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575" indent="0">
              <a:buNone/>
              <a:defRPr sz="1100">
                <a:solidFill>
                  <a:schemeClr val="tx2"/>
                </a:solidFill>
                <a:latin typeface="+mj-lt"/>
              </a:defRPr>
            </a:lvl2pPr>
            <a:lvl3pPr marL="909148" indent="0">
              <a:buNone/>
              <a:defRPr sz="1100">
                <a:solidFill>
                  <a:schemeClr val="tx2"/>
                </a:solidFill>
                <a:latin typeface="+mj-lt"/>
              </a:defRPr>
            </a:lvl3pPr>
            <a:lvl4pPr marL="1363718" indent="0">
              <a:buNone/>
              <a:defRPr sz="1100">
                <a:solidFill>
                  <a:schemeClr val="tx2"/>
                </a:solidFill>
                <a:latin typeface="+mj-lt"/>
              </a:defRPr>
            </a:lvl4pPr>
            <a:lvl5pPr marL="1818291" indent="0">
              <a:buNone/>
              <a:defRPr sz="1100">
                <a:solidFill>
                  <a:schemeClr val="tx2"/>
                </a:solidFill>
                <a:latin typeface="+mj-lt"/>
              </a:defRPr>
            </a:lvl5pPr>
          </a:lstStyle>
          <a:p>
            <a:pPr lvl="0"/>
            <a:r>
              <a:rPr lang="en-US" dirty="0"/>
              <a:t>Headline (22pt font, one-line maximum)</a:t>
            </a:r>
          </a:p>
        </p:txBody>
      </p:sp>
      <p:sp>
        <p:nvSpPr>
          <p:cNvPr id="33" name="Text Placeholder 16"/>
          <p:cNvSpPr>
            <a:spLocks noGrp="1"/>
          </p:cNvSpPr>
          <p:nvPr>
            <p:ph type="body" sz="quarter" idx="17" hasCustomPrompt="1"/>
          </p:nvPr>
        </p:nvSpPr>
        <p:spPr>
          <a:xfrm>
            <a:off x="1176338" y="2019656"/>
            <a:ext cx="8291512" cy="587147"/>
          </a:xfrm>
          <a:prstGeom prst="rect">
            <a:avLst/>
          </a:prstGeom>
        </p:spPr>
        <p:txBody>
          <a:bodyPr vert="horz" lIns="0" tIns="0" rIns="0" bIns="0" numCol="1" spcCol="612460"/>
          <a:lstStyle>
            <a:lvl1pPr marL="0" indent="0">
              <a:lnSpc>
                <a:spcPts val="2200"/>
              </a:lnSpc>
              <a:spcAft>
                <a:spcPts val="800"/>
              </a:spcAft>
              <a:buClr>
                <a:schemeClr val="tx2"/>
              </a:buClr>
              <a:buFont typeface="Morningstar Symbols"/>
              <a:buNone/>
              <a:defRPr lang="en-US" sz="1700" kern="1200" baseline="0" dirty="0" smtClean="0">
                <a:solidFill>
                  <a:schemeClr val="tx2"/>
                </a:solidFill>
                <a:latin typeface="+mn-lt"/>
                <a:ea typeface="ＭＳ Ｐゴシック" charset="0"/>
                <a:cs typeface="ＭＳ Ｐゴシック" charset="0"/>
              </a:defRPr>
            </a:lvl1pPr>
            <a:lvl2pPr marL="342765" indent="-168209">
              <a:lnSpc>
                <a:spcPts val="2200"/>
              </a:lnSpc>
              <a:spcAft>
                <a:spcPts val="800"/>
              </a:spcAft>
              <a:buClr>
                <a:schemeClr val="tx2"/>
              </a:buClr>
              <a:buFont typeface="Morningstar Symbols"/>
              <a:buChar char="/"/>
              <a:tabLst/>
              <a:defRPr sz="1700">
                <a:solidFill>
                  <a:schemeClr val="tx1"/>
                </a:solidFill>
              </a:defRPr>
            </a:lvl2pPr>
            <a:lvl3pPr marL="520497" indent="-171383">
              <a:lnSpc>
                <a:spcPts val="2200"/>
              </a:lnSpc>
              <a:spcAft>
                <a:spcPts val="800"/>
              </a:spcAft>
              <a:buClr>
                <a:schemeClr val="bg1">
                  <a:lumMod val="65000"/>
                </a:schemeClr>
              </a:buClr>
              <a:buFont typeface="Morningstar Symbols"/>
              <a:buChar char="/"/>
              <a:defRPr sz="1700">
                <a:solidFill>
                  <a:schemeClr val="tx1"/>
                </a:solidFill>
              </a:defRPr>
            </a:lvl3pPr>
            <a:lvl4pPr marL="1363718" indent="0">
              <a:buNone/>
              <a:defRPr sz="1600">
                <a:solidFill>
                  <a:schemeClr val="bg1">
                    <a:lumMod val="50000"/>
                  </a:schemeClr>
                </a:solidFill>
              </a:defRPr>
            </a:lvl4pPr>
            <a:lvl5pPr marL="1818291" indent="0">
              <a:buNone/>
              <a:defRPr sz="1600">
                <a:solidFill>
                  <a:schemeClr val="bg1">
                    <a:lumMod val="50000"/>
                  </a:schemeClr>
                </a:solidFill>
              </a:defRPr>
            </a:lvl5pPr>
          </a:lstStyle>
          <a:p>
            <a:pPr lvl="0"/>
            <a:r>
              <a:rPr lang="en-US" dirty="0"/>
              <a:t>Slide or Chart Overview: This should convey the main idea of the slide (18pt font, two-line maximum).</a:t>
            </a:r>
          </a:p>
        </p:txBody>
      </p:sp>
      <p:sp>
        <p:nvSpPr>
          <p:cNvPr id="34"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12" name="Content Placeholder 2"/>
          <p:cNvSpPr>
            <a:spLocks noGrp="1"/>
          </p:cNvSpPr>
          <p:nvPr>
            <p:ph idx="23" hasCustomPrompt="1"/>
          </p:nvPr>
        </p:nvSpPr>
        <p:spPr>
          <a:xfrm>
            <a:off x="1184278" y="6810483"/>
            <a:ext cx="8277224" cy="133947"/>
          </a:xfrm>
          <a:prstGeom prst="rect">
            <a:avLst/>
          </a:prstGeom>
        </p:spPr>
        <p:txBody>
          <a:bodyPr wrap="square" lIns="0" tIns="0" rIns="0" bIns="0" anchor="b">
            <a:spAutoFit/>
          </a:bodyPr>
          <a:lstStyle>
            <a:lvl1pPr marL="0" indent="0">
              <a:lnSpc>
                <a:spcPts val="1099"/>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Data as of DD/MM/YYYY or Source: (9pt font)</a:t>
            </a:r>
          </a:p>
        </p:txBody>
      </p:sp>
      <p:sp>
        <p:nvSpPr>
          <p:cNvPr id="13" name="TextBox 12">
            <a:extLst>
              <a:ext uri="{FF2B5EF4-FFF2-40B4-BE49-F238E27FC236}">
                <a16:creationId xmlns:a16="http://schemas.microsoft.com/office/drawing/2014/main" id="{8C80115A-BFA1-42DE-9C2F-5EC80819B675}"/>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209347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2-Column">
    <p:spTree>
      <p:nvGrpSpPr>
        <p:cNvPr id="1" name=""/>
        <p:cNvGrpSpPr/>
        <p:nvPr/>
      </p:nvGrpSpPr>
      <p:grpSpPr>
        <a:xfrm>
          <a:off x="0" y="0"/>
          <a:ext cx="0" cy="0"/>
          <a:chOff x="0" y="0"/>
          <a:chExt cx="0" cy="0"/>
        </a:xfrm>
      </p:grpSpPr>
      <p:sp>
        <p:nvSpPr>
          <p:cNvPr id="33" name="Text Placeholder 18"/>
          <p:cNvSpPr>
            <a:spLocks noGrp="1"/>
          </p:cNvSpPr>
          <p:nvPr>
            <p:ph type="body" sz="quarter" idx="12" hasCustomPrompt="1"/>
          </p:nvPr>
        </p:nvSpPr>
        <p:spPr>
          <a:xfrm>
            <a:off x="1176338" y="925567"/>
            <a:ext cx="8291512" cy="414323"/>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(22pt font, one-line maximum)</a:t>
            </a:r>
          </a:p>
        </p:txBody>
      </p:sp>
      <p:pic>
        <p:nvPicPr>
          <p:cNvPr id="31" name="Picture 3"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3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6"/>
          <p:cNvSpPr>
            <a:spLocks noGrp="1"/>
          </p:cNvSpPr>
          <p:nvPr>
            <p:ph type="body" sz="quarter" idx="17" hasCustomPrompt="1"/>
          </p:nvPr>
        </p:nvSpPr>
        <p:spPr>
          <a:xfrm>
            <a:off x="1176338" y="2019651"/>
            <a:ext cx="8291512" cy="587147"/>
          </a:xfrm>
          <a:prstGeom prst="rect">
            <a:avLst/>
          </a:prstGeom>
        </p:spPr>
        <p:txBody>
          <a:bodyPr vert="horz" lIns="0" tIns="0" rIns="0" bIns="0" numCol="1" spcCol="612648"/>
          <a:lstStyle>
            <a:lvl1pPr marL="0" indent="0">
              <a:lnSpc>
                <a:spcPts val="2200"/>
              </a:lnSpc>
              <a:spcAft>
                <a:spcPts val="800"/>
              </a:spcAft>
              <a:buClr>
                <a:schemeClr val="tx2"/>
              </a:buClr>
              <a:buFont typeface="Morningstar Symbols"/>
              <a:buNone/>
              <a:defRPr lang="en-US" sz="1800" kern="1200" baseline="0" dirty="0" smtClean="0">
                <a:solidFill>
                  <a:schemeClr val="tx2"/>
                </a:solidFill>
                <a:latin typeface="+mn-lt"/>
                <a:ea typeface="ＭＳ Ｐゴシック" charset="0"/>
                <a:cs typeface="ＭＳ Ｐゴシック" charset="0"/>
              </a:defRPr>
            </a:lvl1pPr>
            <a:lvl2pPr marL="342871" indent="-168261">
              <a:lnSpc>
                <a:spcPts val="2200"/>
              </a:lnSpc>
              <a:spcAft>
                <a:spcPts val="800"/>
              </a:spcAft>
              <a:buClr>
                <a:schemeClr val="tx2"/>
              </a:buClr>
              <a:buFont typeface="Morningstar Symbols"/>
              <a:buChar char="/"/>
              <a:tabLst/>
              <a:defRPr sz="1800">
                <a:solidFill>
                  <a:schemeClr val="tx1"/>
                </a:solidFill>
              </a:defRPr>
            </a:lvl2pPr>
            <a:lvl3pPr marL="520657" indent="-171436">
              <a:lnSpc>
                <a:spcPts val="2200"/>
              </a:lnSpc>
              <a:spcAft>
                <a:spcPts val="800"/>
              </a:spcAft>
              <a:buClr>
                <a:schemeClr val="bg1">
                  <a:lumMod val="65000"/>
                </a:schemeClr>
              </a:buClr>
              <a:buFont typeface="Morningstar Symbols"/>
              <a:buChar char="/"/>
              <a:defRPr sz="1800">
                <a:solidFill>
                  <a:schemeClr val="tx1"/>
                </a:solidFill>
              </a:defRPr>
            </a:lvl3pPr>
            <a:lvl4pPr marL="1364138" indent="0">
              <a:buNone/>
              <a:defRPr sz="1600">
                <a:solidFill>
                  <a:schemeClr val="bg1">
                    <a:lumMod val="50000"/>
                  </a:schemeClr>
                </a:solidFill>
              </a:defRPr>
            </a:lvl4pPr>
            <a:lvl5pPr marL="1818850" indent="0">
              <a:buNone/>
              <a:defRPr sz="1600">
                <a:solidFill>
                  <a:schemeClr val="bg1">
                    <a:lumMod val="50000"/>
                  </a:schemeClr>
                </a:solidFill>
              </a:defRPr>
            </a:lvl5pPr>
          </a:lstStyle>
          <a:p>
            <a:pPr lvl="0"/>
            <a:r>
              <a:rPr lang="en-US" dirty="0"/>
              <a:t>Slide Overview: This should convey the main idea of the slide (18pt font, two-line maximum).</a:t>
            </a:r>
          </a:p>
        </p:txBody>
      </p:sp>
      <p:sp>
        <p:nvSpPr>
          <p:cNvPr id="15"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8" name="Text Placeholder 7"/>
          <p:cNvSpPr>
            <a:spLocks noGrp="1"/>
          </p:cNvSpPr>
          <p:nvPr>
            <p:ph type="body" sz="quarter" idx="19" hasCustomPrompt="1"/>
          </p:nvPr>
        </p:nvSpPr>
        <p:spPr>
          <a:xfrm>
            <a:off x="1003301" y="2657211"/>
            <a:ext cx="8464550" cy="3961078"/>
          </a:xfrm>
          <a:prstGeom prst="rect">
            <a:avLst/>
          </a:prstGeom>
        </p:spPr>
        <p:txBody>
          <a:bodyPr vert="horz" lIns="0" tIns="0" rIns="0" bIns="0" numCol="2"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5895" indent="-165086">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spTree>
    <p:extLst>
      <p:ext uri="{BB962C8B-B14F-4D97-AF65-F5344CB8AC3E}">
        <p14:creationId xmlns:p14="http://schemas.microsoft.com/office/powerpoint/2010/main" val="3052038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 (no red)">
    <p:spTree>
      <p:nvGrpSpPr>
        <p:cNvPr id="1" name=""/>
        <p:cNvGrpSpPr/>
        <p:nvPr/>
      </p:nvGrpSpPr>
      <p:grpSpPr>
        <a:xfrm>
          <a:off x="0" y="0"/>
          <a:ext cx="0" cy="0"/>
          <a:chOff x="0" y="0"/>
          <a:chExt cx="0" cy="0"/>
        </a:xfrm>
      </p:grpSpPr>
      <p:pic>
        <p:nvPicPr>
          <p:cNvPr id="23"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sp>
        <p:nvSpPr>
          <p:cNvPr id="26" name="Chart Placeholder 2"/>
          <p:cNvSpPr>
            <a:spLocks noGrp="1"/>
          </p:cNvSpPr>
          <p:nvPr>
            <p:ph type="chart" sz="quarter" idx="19" hasCustomPrompt="1"/>
          </p:nvPr>
        </p:nvSpPr>
        <p:spPr>
          <a:xfrm>
            <a:off x="1173162" y="2063756"/>
            <a:ext cx="8288337" cy="4554539"/>
          </a:xfrm>
          <a:prstGeom prst="rect">
            <a:avLst/>
          </a:prstGeom>
        </p:spPr>
        <p:txBody>
          <a:bodyPr vert="horz" lIns="91412" tIns="45706" rIns="91412" bIns="45706"/>
          <a:lstStyle>
            <a:lvl1pPr marL="0" indent="0">
              <a:buNone/>
              <a:defRPr sz="1700" b="0" i="0">
                <a:solidFill>
                  <a:schemeClr val="bg1">
                    <a:lumMod val="75000"/>
                  </a:schemeClr>
                </a:solidFill>
                <a:latin typeface="+mn-lt"/>
              </a:defRPr>
            </a:lvl1pPr>
          </a:lstStyle>
          <a:p>
            <a:r>
              <a:rPr lang="en-US" dirty="0"/>
              <a:t>Click to Insert Chart</a:t>
            </a:r>
          </a:p>
        </p:txBody>
      </p:sp>
      <p:cxnSp>
        <p:nvCxnSpPr>
          <p:cNvPr id="27" name="Straight Connector 26"/>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 Placeholder 18"/>
          <p:cNvSpPr>
            <a:spLocks noGrp="1"/>
          </p:cNvSpPr>
          <p:nvPr>
            <p:ph type="body" sz="quarter" idx="12" hasCustomPrompt="1"/>
          </p:nvPr>
        </p:nvSpPr>
        <p:spPr>
          <a:xfrm>
            <a:off x="1176338" y="925566"/>
            <a:ext cx="8291512" cy="414322"/>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575" indent="0">
              <a:buNone/>
              <a:defRPr sz="1100">
                <a:solidFill>
                  <a:schemeClr val="tx2"/>
                </a:solidFill>
                <a:latin typeface="+mj-lt"/>
              </a:defRPr>
            </a:lvl2pPr>
            <a:lvl3pPr marL="909148" indent="0">
              <a:buNone/>
              <a:defRPr sz="1100">
                <a:solidFill>
                  <a:schemeClr val="tx2"/>
                </a:solidFill>
                <a:latin typeface="+mj-lt"/>
              </a:defRPr>
            </a:lvl3pPr>
            <a:lvl4pPr marL="1363718" indent="0">
              <a:buNone/>
              <a:defRPr sz="1100">
                <a:solidFill>
                  <a:schemeClr val="tx2"/>
                </a:solidFill>
                <a:latin typeface="+mj-lt"/>
              </a:defRPr>
            </a:lvl4pPr>
            <a:lvl5pPr marL="1818291" indent="0">
              <a:buNone/>
              <a:defRPr sz="1100">
                <a:solidFill>
                  <a:schemeClr val="tx2"/>
                </a:solidFill>
                <a:latin typeface="+mj-lt"/>
              </a:defRPr>
            </a:lvl5pPr>
          </a:lstStyle>
          <a:p>
            <a:pPr lvl="0"/>
            <a:r>
              <a:rPr lang="en-US" dirty="0"/>
              <a:t>Headline (22pt font, one-line maximum)</a:t>
            </a:r>
          </a:p>
        </p:txBody>
      </p:sp>
      <p:sp>
        <p:nvSpPr>
          <p:cNvPr id="34"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11" name="Content Placeholder 2"/>
          <p:cNvSpPr>
            <a:spLocks noGrp="1"/>
          </p:cNvSpPr>
          <p:nvPr>
            <p:ph idx="23" hasCustomPrompt="1"/>
          </p:nvPr>
        </p:nvSpPr>
        <p:spPr>
          <a:xfrm>
            <a:off x="1184278" y="6810483"/>
            <a:ext cx="8277224" cy="133947"/>
          </a:xfrm>
          <a:prstGeom prst="rect">
            <a:avLst/>
          </a:prstGeom>
        </p:spPr>
        <p:txBody>
          <a:bodyPr wrap="square" lIns="0" tIns="0" rIns="0" bIns="0" anchor="b">
            <a:spAutoFit/>
          </a:bodyPr>
          <a:lstStyle>
            <a:lvl1pPr marL="0" indent="0">
              <a:lnSpc>
                <a:spcPts val="1099"/>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11" indent="0" defTabSz="366901">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140" indent="-227285">
              <a:spcBef>
                <a:spcPts val="0"/>
              </a:spcBef>
              <a:spcAft>
                <a:spcPts val="714"/>
              </a:spcAft>
              <a:buClr>
                <a:schemeClr val="bg1">
                  <a:lumMod val="75000"/>
                </a:schemeClr>
              </a:buClr>
              <a:buSzPct val="75000"/>
              <a:buFont typeface="Lucida Grande"/>
              <a:buChar char="►"/>
              <a:defRPr sz="1100"/>
            </a:lvl3pPr>
            <a:lvl4pPr marL="1925622" indent="-227285">
              <a:spcBef>
                <a:spcPts val="0"/>
              </a:spcBef>
              <a:spcAft>
                <a:spcPts val="714"/>
              </a:spcAft>
              <a:buClr>
                <a:schemeClr val="bg1">
                  <a:lumMod val="85000"/>
                </a:schemeClr>
              </a:buClr>
              <a:buSzPct val="75000"/>
              <a:buFont typeface="Lucida Grande"/>
              <a:buChar char="►"/>
              <a:defRPr sz="1100"/>
            </a:lvl4pPr>
            <a:lvl5pPr marL="2045579" indent="-227285">
              <a:buClr>
                <a:schemeClr val="tx2"/>
              </a:buClr>
              <a:buSzPct val="75000"/>
              <a:buFont typeface="Lucida Grande"/>
              <a:buChar char="►"/>
              <a:defRPr sz="1700"/>
            </a:lvl5pPr>
          </a:lstStyle>
          <a:p>
            <a:pPr lvl="0"/>
            <a:r>
              <a:rPr lang="en-US" dirty="0"/>
              <a:t>Data as of DD/MM/YYYY or Source: (9pt font)</a:t>
            </a:r>
          </a:p>
        </p:txBody>
      </p:sp>
      <p:sp>
        <p:nvSpPr>
          <p:cNvPr id="12" name="TextBox 11">
            <a:extLst>
              <a:ext uri="{FF2B5EF4-FFF2-40B4-BE49-F238E27FC236}">
                <a16:creationId xmlns:a16="http://schemas.microsoft.com/office/drawing/2014/main" id="{C7C533F3-8CAF-408D-80BF-6552DCE86386}"/>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15489747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pic>
        <p:nvPicPr>
          <p:cNvPr id="23"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27" name="Straight Connector 26"/>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 Placeholder 18"/>
          <p:cNvSpPr>
            <a:spLocks noGrp="1"/>
          </p:cNvSpPr>
          <p:nvPr>
            <p:ph type="body" sz="quarter" idx="12" hasCustomPrompt="1"/>
          </p:nvPr>
        </p:nvSpPr>
        <p:spPr>
          <a:xfrm>
            <a:off x="1176338" y="925566"/>
            <a:ext cx="8291512" cy="414322"/>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575" indent="0">
              <a:buNone/>
              <a:defRPr sz="1100">
                <a:solidFill>
                  <a:schemeClr val="tx2"/>
                </a:solidFill>
                <a:latin typeface="+mj-lt"/>
              </a:defRPr>
            </a:lvl2pPr>
            <a:lvl3pPr marL="909148" indent="0">
              <a:buNone/>
              <a:defRPr sz="1100">
                <a:solidFill>
                  <a:schemeClr val="tx2"/>
                </a:solidFill>
                <a:latin typeface="+mj-lt"/>
              </a:defRPr>
            </a:lvl3pPr>
            <a:lvl4pPr marL="1363718" indent="0">
              <a:buNone/>
              <a:defRPr sz="1100">
                <a:solidFill>
                  <a:schemeClr val="tx2"/>
                </a:solidFill>
                <a:latin typeface="+mj-lt"/>
              </a:defRPr>
            </a:lvl4pPr>
            <a:lvl5pPr marL="1818291" indent="0">
              <a:buNone/>
              <a:defRPr sz="1100">
                <a:solidFill>
                  <a:schemeClr val="tx2"/>
                </a:solidFill>
                <a:latin typeface="+mj-lt"/>
              </a:defRPr>
            </a:lvl5pPr>
          </a:lstStyle>
          <a:p>
            <a:pPr lvl="0"/>
            <a:r>
              <a:rPr lang="en-US" dirty="0"/>
              <a:t>Headline (22pt font, one-line maximum)</a:t>
            </a:r>
          </a:p>
        </p:txBody>
      </p:sp>
      <p:sp>
        <p:nvSpPr>
          <p:cNvPr id="33" name="Text Placeholder 16"/>
          <p:cNvSpPr>
            <a:spLocks noGrp="1"/>
          </p:cNvSpPr>
          <p:nvPr>
            <p:ph type="body" sz="quarter" idx="17" hasCustomPrompt="1"/>
          </p:nvPr>
        </p:nvSpPr>
        <p:spPr>
          <a:xfrm>
            <a:off x="1176338" y="2019656"/>
            <a:ext cx="8291512" cy="587147"/>
          </a:xfrm>
          <a:prstGeom prst="rect">
            <a:avLst/>
          </a:prstGeom>
        </p:spPr>
        <p:txBody>
          <a:bodyPr vert="horz" lIns="0" tIns="0" rIns="0" bIns="0" numCol="1" spcCol="612460"/>
          <a:lstStyle>
            <a:lvl1pPr marL="0" indent="0">
              <a:lnSpc>
                <a:spcPts val="2200"/>
              </a:lnSpc>
              <a:spcAft>
                <a:spcPts val="800"/>
              </a:spcAft>
              <a:buClr>
                <a:schemeClr val="tx2"/>
              </a:buClr>
              <a:buFont typeface="Morningstar Symbols"/>
              <a:buNone/>
              <a:defRPr lang="en-US" sz="1700" kern="1200" baseline="0" dirty="0" smtClean="0">
                <a:solidFill>
                  <a:schemeClr val="tx2"/>
                </a:solidFill>
                <a:latin typeface="+mn-lt"/>
                <a:ea typeface="ＭＳ Ｐゴシック" charset="0"/>
                <a:cs typeface="ＭＳ Ｐゴシック" charset="0"/>
              </a:defRPr>
            </a:lvl1pPr>
            <a:lvl2pPr marL="342765" indent="-168209">
              <a:lnSpc>
                <a:spcPts val="2200"/>
              </a:lnSpc>
              <a:spcAft>
                <a:spcPts val="800"/>
              </a:spcAft>
              <a:buClr>
                <a:schemeClr val="tx2"/>
              </a:buClr>
              <a:buFont typeface="Morningstar Symbols"/>
              <a:buChar char="/"/>
              <a:tabLst/>
              <a:defRPr sz="1700">
                <a:solidFill>
                  <a:schemeClr val="tx1"/>
                </a:solidFill>
              </a:defRPr>
            </a:lvl2pPr>
            <a:lvl3pPr marL="520497" indent="-171383">
              <a:lnSpc>
                <a:spcPts val="2200"/>
              </a:lnSpc>
              <a:spcAft>
                <a:spcPts val="800"/>
              </a:spcAft>
              <a:buClr>
                <a:schemeClr val="bg1">
                  <a:lumMod val="65000"/>
                </a:schemeClr>
              </a:buClr>
              <a:buFont typeface="Morningstar Symbols"/>
              <a:buChar char="/"/>
              <a:defRPr sz="1700">
                <a:solidFill>
                  <a:schemeClr val="tx1"/>
                </a:solidFill>
              </a:defRPr>
            </a:lvl3pPr>
            <a:lvl4pPr marL="1363718" indent="0">
              <a:buNone/>
              <a:defRPr sz="1600">
                <a:solidFill>
                  <a:schemeClr val="bg1">
                    <a:lumMod val="50000"/>
                  </a:schemeClr>
                </a:solidFill>
              </a:defRPr>
            </a:lvl4pPr>
            <a:lvl5pPr marL="1818291" indent="0">
              <a:buNone/>
              <a:defRPr sz="1600">
                <a:solidFill>
                  <a:schemeClr val="bg1">
                    <a:lumMod val="50000"/>
                  </a:schemeClr>
                </a:solidFill>
              </a:defRPr>
            </a:lvl5pPr>
          </a:lstStyle>
          <a:p>
            <a:pPr lvl="0"/>
            <a:r>
              <a:rPr lang="en-US" dirty="0"/>
              <a:t>Slide or Chart Overview: This should convey the main idea of the slide (18pt font, two-line maximum).</a:t>
            </a:r>
          </a:p>
        </p:txBody>
      </p:sp>
      <p:sp>
        <p:nvSpPr>
          <p:cNvPr id="34"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graphicFrame>
        <p:nvGraphicFramePr>
          <p:cNvPr id="13" name="Group 2036"/>
          <p:cNvGraphicFramePr>
            <a:graphicFrameLocks noGrp="1"/>
          </p:cNvGraphicFramePr>
          <p:nvPr userDrawn="1"/>
        </p:nvGraphicFramePr>
        <p:xfrm>
          <a:off x="1173166" y="2506842"/>
          <a:ext cx="8283564" cy="4346615"/>
        </p:xfrm>
        <a:graphic>
          <a:graphicData uri="http://schemas.openxmlformats.org/drawingml/2006/table">
            <a:tbl>
              <a:tblPr/>
              <a:tblGrid>
                <a:gridCol w="2126614">
                  <a:extLst>
                    <a:ext uri="{9D8B030D-6E8A-4147-A177-3AD203B41FA5}">
                      <a16:colId xmlns:a16="http://schemas.microsoft.com/office/drawing/2014/main" val="20000"/>
                    </a:ext>
                  </a:extLst>
                </a:gridCol>
                <a:gridCol w="419100">
                  <a:extLst>
                    <a:ext uri="{9D8B030D-6E8A-4147-A177-3AD203B41FA5}">
                      <a16:colId xmlns:a16="http://schemas.microsoft.com/office/drawing/2014/main" val="20001"/>
                    </a:ext>
                  </a:extLst>
                </a:gridCol>
                <a:gridCol w="573785">
                  <a:extLst>
                    <a:ext uri="{9D8B030D-6E8A-4147-A177-3AD203B41FA5}">
                      <a16:colId xmlns:a16="http://schemas.microsoft.com/office/drawing/2014/main" val="20002"/>
                    </a:ext>
                  </a:extLst>
                </a:gridCol>
                <a:gridCol w="573785">
                  <a:extLst>
                    <a:ext uri="{9D8B030D-6E8A-4147-A177-3AD203B41FA5}">
                      <a16:colId xmlns:a16="http://schemas.microsoft.com/office/drawing/2014/main" val="20003"/>
                    </a:ext>
                  </a:extLst>
                </a:gridCol>
                <a:gridCol w="573785">
                  <a:extLst>
                    <a:ext uri="{9D8B030D-6E8A-4147-A177-3AD203B41FA5}">
                      <a16:colId xmlns:a16="http://schemas.microsoft.com/office/drawing/2014/main" val="20004"/>
                    </a:ext>
                  </a:extLst>
                </a:gridCol>
                <a:gridCol w="573785">
                  <a:extLst>
                    <a:ext uri="{9D8B030D-6E8A-4147-A177-3AD203B41FA5}">
                      <a16:colId xmlns:a16="http://schemas.microsoft.com/office/drawing/2014/main" val="20005"/>
                    </a:ext>
                  </a:extLst>
                </a:gridCol>
                <a:gridCol w="573785">
                  <a:extLst>
                    <a:ext uri="{9D8B030D-6E8A-4147-A177-3AD203B41FA5}">
                      <a16:colId xmlns:a16="http://schemas.microsoft.com/office/drawing/2014/main" val="20006"/>
                    </a:ext>
                  </a:extLst>
                </a:gridCol>
                <a:gridCol w="573785">
                  <a:extLst>
                    <a:ext uri="{9D8B030D-6E8A-4147-A177-3AD203B41FA5}">
                      <a16:colId xmlns:a16="http://schemas.microsoft.com/office/drawing/2014/main" val="20007"/>
                    </a:ext>
                  </a:extLst>
                </a:gridCol>
                <a:gridCol w="573785">
                  <a:extLst>
                    <a:ext uri="{9D8B030D-6E8A-4147-A177-3AD203B41FA5}">
                      <a16:colId xmlns:a16="http://schemas.microsoft.com/office/drawing/2014/main" val="20008"/>
                    </a:ext>
                  </a:extLst>
                </a:gridCol>
                <a:gridCol w="573785">
                  <a:extLst>
                    <a:ext uri="{9D8B030D-6E8A-4147-A177-3AD203B41FA5}">
                      <a16:colId xmlns:a16="http://schemas.microsoft.com/office/drawing/2014/main" val="20009"/>
                    </a:ext>
                  </a:extLst>
                </a:gridCol>
                <a:gridCol w="573785">
                  <a:extLst>
                    <a:ext uri="{9D8B030D-6E8A-4147-A177-3AD203B41FA5}">
                      <a16:colId xmlns:a16="http://schemas.microsoft.com/office/drawing/2014/main" val="20010"/>
                    </a:ext>
                  </a:extLst>
                </a:gridCol>
                <a:gridCol w="573785">
                  <a:extLst>
                    <a:ext uri="{9D8B030D-6E8A-4147-A177-3AD203B41FA5}">
                      <a16:colId xmlns:a16="http://schemas.microsoft.com/office/drawing/2014/main" val="20011"/>
                    </a:ext>
                  </a:extLst>
                </a:gridCol>
              </a:tblGrid>
              <a:tr h="97298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Name</a:t>
                      </a:r>
                    </a:p>
                  </a:txBody>
                  <a:tcPr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Ticker</a:t>
                      </a:r>
                    </a:p>
                  </a:txBody>
                  <a:tcPr marL="0" marR="0"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 US Equity</a:t>
                      </a:r>
                      <a:br>
                        <a:rPr kumimoji="0" lang="en-US" sz="1100" b="0" i="0" u="none" strike="noStrike" cap="none" normalizeH="0" baseline="0" dirty="0">
                          <a:ln>
                            <a:noFill/>
                          </a:ln>
                          <a:solidFill>
                            <a:srgbClr val="5E5E5E"/>
                          </a:solidFill>
                          <a:effectLst/>
                          <a:latin typeface="+mn-lt"/>
                          <a:ea typeface="ＭＳ Ｐゴシック" charset="0"/>
                          <a:cs typeface="UniversNext for MORN Cn Lt"/>
                        </a:rPr>
                      </a:br>
                      <a:r>
                        <a:rPr kumimoji="0" lang="en-US" sz="1100" b="0" i="0" u="none" strike="noStrike" cap="none" normalizeH="0" baseline="0" dirty="0">
                          <a:ln>
                            <a:noFill/>
                          </a:ln>
                          <a:solidFill>
                            <a:srgbClr val="5E5E5E"/>
                          </a:solidFill>
                          <a:effectLst/>
                          <a:latin typeface="+mn-lt"/>
                          <a:ea typeface="ＭＳ Ｐゴシック" charset="0"/>
                          <a:cs typeface="UniversNext for MORN Cn Lt"/>
                        </a:rPr>
                        <a:t>% </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Non-US Equity </a:t>
                      </a:r>
                      <a:br>
                        <a:rPr kumimoji="0" lang="en-US" sz="1100" b="0" i="0" u="none" strike="noStrike" cap="none" normalizeH="0" baseline="0" dirty="0">
                          <a:ln>
                            <a:noFill/>
                          </a:ln>
                          <a:solidFill>
                            <a:srgbClr val="5E5E5E"/>
                          </a:solidFill>
                          <a:effectLst/>
                          <a:latin typeface="+mn-lt"/>
                          <a:ea typeface="ＭＳ Ｐゴシック" charset="0"/>
                          <a:cs typeface="UniversNext for MORN Cn Lt"/>
                        </a:rPr>
                      </a:br>
                      <a:r>
                        <a:rPr kumimoji="0" lang="en-US" sz="1100" b="0" i="0" u="none" strike="noStrike" cap="none" normalizeH="0" baseline="0" dirty="0">
                          <a:ln>
                            <a:noFill/>
                          </a:ln>
                          <a:solidFill>
                            <a:srgbClr val="5E5E5E"/>
                          </a:solidFill>
                          <a:effectLst/>
                          <a:latin typeface="+mn-lt"/>
                          <a:ea typeface="ＭＳ Ｐゴシック" charset="0"/>
                          <a:cs typeface="UniversNext for MORN Cn Lt"/>
                        </a:rPr>
                        <a:t>% </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US Bond % </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Non-US Bond </a:t>
                      </a:r>
                      <a:br>
                        <a:rPr kumimoji="0" lang="en-US" sz="1100" b="0" i="0" u="none" strike="noStrike" cap="none" normalizeH="0" baseline="0" dirty="0">
                          <a:ln>
                            <a:noFill/>
                          </a:ln>
                          <a:solidFill>
                            <a:srgbClr val="5E5E5E"/>
                          </a:solidFill>
                          <a:effectLst/>
                          <a:latin typeface="+mn-lt"/>
                          <a:ea typeface="ＭＳ Ｐゴシック" charset="0"/>
                          <a:cs typeface="UniversNext for MORN Cn Lt"/>
                        </a:rPr>
                      </a:br>
                      <a:r>
                        <a:rPr kumimoji="0" lang="en-US" sz="1100" b="0" i="0" u="none" strike="noStrike" cap="none" normalizeH="0" baseline="0" dirty="0">
                          <a:ln>
                            <a:noFill/>
                          </a:ln>
                          <a:solidFill>
                            <a:srgbClr val="5E5E5E"/>
                          </a:solidFill>
                          <a:effectLst/>
                          <a:latin typeface="+mn-lt"/>
                          <a:ea typeface="ＭＳ Ｐゴシック" charset="0"/>
                          <a:cs typeface="UniversNext for MORN Cn Lt"/>
                        </a:rPr>
                        <a:t>% </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Cash </a:t>
                      </a:r>
                      <a:br>
                        <a:rPr kumimoji="0" lang="en-US" sz="1100" b="0" i="0" u="none" strike="noStrike" cap="none" normalizeH="0" baseline="0" dirty="0">
                          <a:ln>
                            <a:noFill/>
                          </a:ln>
                          <a:solidFill>
                            <a:srgbClr val="5E5E5E"/>
                          </a:solidFill>
                          <a:effectLst/>
                          <a:latin typeface="+mn-lt"/>
                          <a:ea typeface="ＭＳ Ｐゴシック" charset="0"/>
                          <a:cs typeface="UniversNext for MORN Cn Lt"/>
                        </a:rPr>
                      </a:br>
                      <a:r>
                        <a:rPr kumimoji="0" lang="en-US" sz="1100" b="0" i="0" u="none" strike="noStrike" cap="none" normalizeH="0" baseline="0" dirty="0">
                          <a:ln>
                            <a:noFill/>
                          </a:ln>
                          <a:solidFill>
                            <a:srgbClr val="5E5E5E"/>
                          </a:solidFill>
                          <a:effectLst/>
                          <a:latin typeface="+mn-lt"/>
                          <a:ea typeface="ＭＳ Ｐゴシック" charset="0"/>
                          <a:cs typeface="UniversNext for MORN Cn Lt"/>
                        </a:rPr>
                        <a:t>% </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Other </a:t>
                      </a:r>
                      <a:br>
                        <a:rPr kumimoji="0" lang="en-US" sz="1100" b="0" i="0" u="none" strike="noStrike" cap="none" normalizeH="0" baseline="0" dirty="0">
                          <a:ln>
                            <a:noFill/>
                          </a:ln>
                          <a:solidFill>
                            <a:srgbClr val="5E5E5E"/>
                          </a:solidFill>
                          <a:effectLst/>
                          <a:latin typeface="+mn-lt"/>
                          <a:ea typeface="ＭＳ Ｐゴシック" charset="0"/>
                          <a:cs typeface="UniversNext for MORN Cn Lt"/>
                        </a:rPr>
                      </a:br>
                      <a:r>
                        <a:rPr kumimoji="0" lang="en-US" sz="1100" b="0" i="0" u="none" strike="noStrike" cap="none" normalizeH="0" baseline="0" dirty="0">
                          <a:ln>
                            <a:noFill/>
                          </a:ln>
                          <a:solidFill>
                            <a:srgbClr val="5E5E5E"/>
                          </a:solidFill>
                          <a:effectLst/>
                          <a:latin typeface="+mn-lt"/>
                          <a:ea typeface="ＭＳ Ｐゴシック" charset="0"/>
                          <a:cs typeface="UniversNext for MORN Cn Lt"/>
                        </a:rPr>
                        <a:t>% </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Avg </a:t>
                      </a:r>
                      <a:br>
                        <a:rPr kumimoji="0" lang="en-US" sz="1100" b="0" i="0" u="none" strike="noStrike" cap="none" normalizeH="0" baseline="0" dirty="0">
                          <a:ln>
                            <a:noFill/>
                          </a:ln>
                          <a:solidFill>
                            <a:srgbClr val="5E5E5E"/>
                          </a:solidFill>
                          <a:effectLst/>
                          <a:latin typeface="+mn-lt"/>
                          <a:ea typeface="ＭＳ Ｐゴシック" charset="0"/>
                          <a:cs typeface="UniversNext for MORN Cn Lt"/>
                        </a:rPr>
                      </a:br>
                      <a:r>
                        <a:rPr kumimoji="0" lang="en-US" sz="1100" b="0" i="0" u="none" strike="noStrike" cap="none" normalizeH="0" baseline="0" dirty="0">
                          <a:ln>
                            <a:noFill/>
                          </a:ln>
                          <a:solidFill>
                            <a:srgbClr val="5E5E5E"/>
                          </a:solidFill>
                          <a:effectLst/>
                          <a:latin typeface="+mn-lt"/>
                          <a:ea typeface="ＭＳ Ｐゴシック" charset="0"/>
                          <a:cs typeface="UniversNext for MORN Cn Lt"/>
                        </a:rPr>
                        <a:t>Eff </a:t>
                      </a:r>
                      <a:br>
                        <a:rPr kumimoji="0" lang="en-US" sz="1100" b="0" i="0" u="none" strike="noStrike" cap="none" normalizeH="0" baseline="0" dirty="0">
                          <a:ln>
                            <a:noFill/>
                          </a:ln>
                          <a:solidFill>
                            <a:srgbClr val="5E5E5E"/>
                          </a:solidFill>
                          <a:effectLst/>
                          <a:latin typeface="+mn-lt"/>
                          <a:ea typeface="ＭＳ Ｐゴシック" charset="0"/>
                          <a:cs typeface="UniversNext for MORN Cn Lt"/>
                        </a:rPr>
                      </a:br>
                      <a:r>
                        <a:rPr kumimoji="0" lang="en-US" sz="1100" b="0" i="0" u="none" strike="noStrike" cap="none" normalizeH="0" baseline="0" dirty="0">
                          <a:ln>
                            <a:noFill/>
                          </a:ln>
                          <a:solidFill>
                            <a:srgbClr val="5E5E5E"/>
                          </a:solidFill>
                          <a:effectLst/>
                          <a:latin typeface="+mn-lt"/>
                          <a:ea typeface="ＭＳ Ｐゴシック" charset="0"/>
                          <a:cs typeface="UniversNext for MORN Cn Lt"/>
                        </a:rPr>
                        <a:t>Dur</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Avg Credit Quality</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Prosp Net Exp Ratio</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Ann Rep </a:t>
                      </a:r>
                    </a:p>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Net </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250.0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extLst>
                  <a:ext uri="{0D108BD9-81ED-4DB2-BD59-A6C34878D82A}">
                    <a16:rowId xmlns:a16="http://schemas.microsoft.com/office/drawing/2014/main" val="10001"/>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extLst>
                  <a:ext uri="{0D108BD9-81ED-4DB2-BD59-A6C34878D82A}">
                    <a16:rowId xmlns:a16="http://schemas.microsoft.com/office/drawing/2014/main" val="10003"/>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extLst>
                  <a:ext uri="{0D108BD9-81ED-4DB2-BD59-A6C34878D82A}">
                    <a16:rowId xmlns:a16="http://schemas.microsoft.com/office/drawing/2014/main" val="10004"/>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extLst>
                  <a:ext uri="{0D108BD9-81ED-4DB2-BD59-A6C34878D82A}">
                    <a16:rowId xmlns:a16="http://schemas.microsoft.com/office/drawing/2014/main" val="10005"/>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extLst>
                  <a:ext uri="{0D108BD9-81ED-4DB2-BD59-A6C34878D82A}">
                    <a16:rowId xmlns:a16="http://schemas.microsoft.com/office/drawing/2014/main" val="10006"/>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extLst>
                  <a:ext uri="{0D108BD9-81ED-4DB2-BD59-A6C34878D82A}">
                    <a16:rowId xmlns:a16="http://schemas.microsoft.com/office/drawing/2014/main" val="10007"/>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extLst>
                  <a:ext uri="{0D108BD9-81ED-4DB2-BD59-A6C34878D82A}">
                    <a16:rowId xmlns:a16="http://schemas.microsoft.com/office/drawing/2014/main" val="10008"/>
                  </a:ext>
                </a:extLst>
              </a:tr>
              <a:tr h="333907">
                <a:tc gridSpan="1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bg1">
                              <a:lumMod val="65000"/>
                            </a:schemeClr>
                          </a:solidFill>
                          <a:effectLst/>
                          <a:latin typeface="+mn-lt"/>
                          <a:ea typeface="ＭＳ Ｐゴシック" charset="0"/>
                          <a:cs typeface="UniversNext for MORN Cn Lt"/>
                        </a:rPr>
                        <a:t>Data as of MM/DD/YYYY</a:t>
                      </a:r>
                    </a:p>
                  </a:txBody>
                  <a:tcPr marL="0" marR="100584" marT="51807"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1" name="TextBox 10">
            <a:extLst>
              <a:ext uri="{FF2B5EF4-FFF2-40B4-BE49-F238E27FC236}">
                <a16:creationId xmlns:a16="http://schemas.microsoft.com/office/drawing/2014/main" id="{439705DD-9EC1-4F3E-BB61-E5BB51592E34}"/>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38074688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hart (no red)">
    <p:spTree>
      <p:nvGrpSpPr>
        <p:cNvPr id="1" name=""/>
        <p:cNvGrpSpPr/>
        <p:nvPr/>
      </p:nvGrpSpPr>
      <p:grpSpPr>
        <a:xfrm>
          <a:off x="0" y="0"/>
          <a:ext cx="0" cy="0"/>
          <a:chOff x="0" y="0"/>
          <a:chExt cx="0" cy="0"/>
        </a:xfrm>
      </p:grpSpPr>
      <p:pic>
        <p:nvPicPr>
          <p:cNvPr id="23"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Slide Number Placeholder 6"/>
          <p:cNvSpPr>
            <a:spLocks noGrp="1"/>
          </p:cNvSpPr>
          <p:nvPr>
            <p:ph type="sldNum" sz="quarter" idx="18"/>
          </p:nvPr>
        </p:nvSpPr>
        <p:spPr>
          <a:xfrm>
            <a:off x="1184279" y="7094863"/>
            <a:ext cx="467677" cy="400633"/>
          </a:xfrm>
          <a:prstGeom prst="rect">
            <a:avLst/>
          </a:prstGeom>
        </p:spPr>
        <p:txBody>
          <a:bodyPr vert="horz" wrap="square" lIns="0" tIns="0" rIns="0" bIns="0" numCol="1" anchor="t" anchorCtr="0" compatLnSpc="1">
            <a:prstTxWarp prst="textNoShape">
              <a:avLst/>
            </a:prstTxWarp>
          </a:bodyPr>
          <a:lstStyle>
            <a:lvl1pPr defTabSz="454575">
              <a:defRPr sz="12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27" name="Straight Connector 26"/>
          <p:cNvCxnSpPr/>
          <p:nvPr userDrawn="1"/>
        </p:nvCxnSpPr>
        <p:spPr>
          <a:xfrm>
            <a:off x="1173166" y="7069138"/>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1173166" y="495300"/>
            <a:ext cx="82946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 Placeholder 18"/>
          <p:cNvSpPr>
            <a:spLocks noGrp="1"/>
          </p:cNvSpPr>
          <p:nvPr>
            <p:ph type="body" sz="quarter" idx="12" hasCustomPrompt="1"/>
          </p:nvPr>
        </p:nvSpPr>
        <p:spPr>
          <a:xfrm>
            <a:off x="1176338" y="925566"/>
            <a:ext cx="8291512" cy="414322"/>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575" indent="0">
              <a:buNone/>
              <a:defRPr sz="1100">
                <a:solidFill>
                  <a:schemeClr val="tx2"/>
                </a:solidFill>
                <a:latin typeface="+mj-lt"/>
              </a:defRPr>
            </a:lvl2pPr>
            <a:lvl3pPr marL="909148" indent="0">
              <a:buNone/>
              <a:defRPr sz="1100">
                <a:solidFill>
                  <a:schemeClr val="tx2"/>
                </a:solidFill>
                <a:latin typeface="+mj-lt"/>
              </a:defRPr>
            </a:lvl3pPr>
            <a:lvl4pPr marL="1363718" indent="0">
              <a:buNone/>
              <a:defRPr sz="1100">
                <a:solidFill>
                  <a:schemeClr val="tx2"/>
                </a:solidFill>
                <a:latin typeface="+mj-lt"/>
              </a:defRPr>
            </a:lvl4pPr>
            <a:lvl5pPr marL="1818291" indent="0">
              <a:buNone/>
              <a:defRPr sz="1100">
                <a:solidFill>
                  <a:schemeClr val="tx2"/>
                </a:solidFill>
                <a:latin typeface="+mj-lt"/>
              </a:defRPr>
            </a:lvl5pPr>
          </a:lstStyle>
          <a:p>
            <a:pPr lvl="0"/>
            <a:r>
              <a:rPr lang="en-US" dirty="0"/>
              <a:t>Headline (22pt font, one-line maximum)</a:t>
            </a:r>
          </a:p>
        </p:txBody>
      </p:sp>
      <p:sp>
        <p:nvSpPr>
          <p:cNvPr id="34" name="Title 2"/>
          <p:cNvSpPr>
            <a:spLocks noGrp="1"/>
          </p:cNvSpPr>
          <p:nvPr>
            <p:ph type="title" hasCustomPrompt="1"/>
          </p:nvPr>
        </p:nvSpPr>
        <p:spPr>
          <a:xfrm>
            <a:off x="1181102" y="548750"/>
            <a:ext cx="8280400" cy="326018"/>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graphicFrame>
        <p:nvGraphicFramePr>
          <p:cNvPr id="12" name="Group 2036"/>
          <p:cNvGraphicFramePr>
            <a:graphicFrameLocks noGrp="1"/>
          </p:cNvGraphicFramePr>
          <p:nvPr userDrawn="1"/>
        </p:nvGraphicFramePr>
        <p:xfrm>
          <a:off x="1184278" y="2063752"/>
          <a:ext cx="8283564" cy="4346615"/>
        </p:xfrm>
        <a:graphic>
          <a:graphicData uri="http://schemas.openxmlformats.org/drawingml/2006/table">
            <a:tbl>
              <a:tblPr/>
              <a:tblGrid>
                <a:gridCol w="2126614">
                  <a:extLst>
                    <a:ext uri="{9D8B030D-6E8A-4147-A177-3AD203B41FA5}">
                      <a16:colId xmlns:a16="http://schemas.microsoft.com/office/drawing/2014/main" val="20000"/>
                    </a:ext>
                  </a:extLst>
                </a:gridCol>
                <a:gridCol w="419100">
                  <a:extLst>
                    <a:ext uri="{9D8B030D-6E8A-4147-A177-3AD203B41FA5}">
                      <a16:colId xmlns:a16="http://schemas.microsoft.com/office/drawing/2014/main" val="20001"/>
                    </a:ext>
                  </a:extLst>
                </a:gridCol>
                <a:gridCol w="573785">
                  <a:extLst>
                    <a:ext uri="{9D8B030D-6E8A-4147-A177-3AD203B41FA5}">
                      <a16:colId xmlns:a16="http://schemas.microsoft.com/office/drawing/2014/main" val="20002"/>
                    </a:ext>
                  </a:extLst>
                </a:gridCol>
                <a:gridCol w="573785">
                  <a:extLst>
                    <a:ext uri="{9D8B030D-6E8A-4147-A177-3AD203B41FA5}">
                      <a16:colId xmlns:a16="http://schemas.microsoft.com/office/drawing/2014/main" val="20003"/>
                    </a:ext>
                  </a:extLst>
                </a:gridCol>
                <a:gridCol w="573785">
                  <a:extLst>
                    <a:ext uri="{9D8B030D-6E8A-4147-A177-3AD203B41FA5}">
                      <a16:colId xmlns:a16="http://schemas.microsoft.com/office/drawing/2014/main" val="20004"/>
                    </a:ext>
                  </a:extLst>
                </a:gridCol>
                <a:gridCol w="573785">
                  <a:extLst>
                    <a:ext uri="{9D8B030D-6E8A-4147-A177-3AD203B41FA5}">
                      <a16:colId xmlns:a16="http://schemas.microsoft.com/office/drawing/2014/main" val="20005"/>
                    </a:ext>
                  </a:extLst>
                </a:gridCol>
                <a:gridCol w="573785">
                  <a:extLst>
                    <a:ext uri="{9D8B030D-6E8A-4147-A177-3AD203B41FA5}">
                      <a16:colId xmlns:a16="http://schemas.microsoft.com/office/drawing/2014/main" val="20006"/>
                    </a:ext>
                  </a:extLst>
                </a:gridCol>
                <a:gridCol w="573785">
                  <a:extLst>
                    <a:ext uri="{9D8B030D-6E8A-4147-A177-3AD203B41FA5}">
                      <a16:colId xmlns:a16="http://schemas.microsoft.com/office/drawing/2014/main" val="20007"/>
                    </a:ext>
                  </a:extLst>
                </a:gridCol>
                <a:gridCol w="573785">
                  <a:extLst>
                    <a:ext uri="{9D8B030D-6E8A-4147-A177-3AD203B41FA5}">
                      <a16:colId xmlns:a16="http://schemas.microsoft.com/office/drawing/2014/main" val="20008"/>
                    </a:ext>
                  </a:extLst>
                </a:gridCol>
                <a:gridCol w="573785">
                  <a:extLst>
                    <a:ext uri="{9D8B030D-6E8A-4147-A177-3AD203B41FA5}">
                      <a16:colId xmlns:a16="http://schemas.microsoft.com/office/drawing/2014/main" val="20009"/>
                    </a:ext>
                  </a:extLst>
                </a:gridCol>
                <a:gridCol w="573785">
                  <a:extLst>
                    <a:ext uri="{9D8B030D-6E8A-4147-A177-3AD203B41FA5}">
                      <a16:colId xmlns:a16="http://schemas.microsoft.com/office/drawing/2014/main" val="20010"/>
                    </a:ext>
                  </a:extLst>
                </a:gridCol>
                <a:gridCol w="573785">
                  <a:extLst>
                    <a:ext uri="{9D8B030D-6E8A-4147-A177-3AD203B41FA5}">
                      <a16:colId xmlns:a16="http://schemas.microsoft.com/office/drawing/2014/main" val="20011"/>
                    </a:ext>
                  </a:extLst>
                </a:gridCol>
              </a:tblGrid>
              <a:tr h="97298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Name</a:t>
                      </a:r>
                    </a:p>
                  </a:txBody>
                  <a:tcPr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Ticker</a:t>
                      </a:r>
                    </a:p>
                  </a:txBody>
                  <a:tcPr marL="0" marR="0"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 US Equity</a:t>
                      </a:r>
                      <a:br>
                        <a:rPr kumimoji="0" lang="en-US" sz="1100" b="0" i="0" u="none" strike="noStrike" cap="none" normalizeH="0" baseline="0" dirty="0">
                          <a:ln>
                            <a:noFill/>
                          </a:ln>
                          <a:solidFill>
                            <a:srgbClr val="5E5E5E"/>
                          </a:solidFill>
                          <a:effectLst/>
                          <a:latin typeface="+mn-lt"/>
                          <a:ea typeface="ＭＳ Ｐゴシック" charset="0"/>
                          <a:cs typeface="UniversNext for MORN Cn Lt"/>
                        </a:rPr>
                      </a:br>
                      <a:r>
                        <a:rPr kumimoji="0" lang="en-US" sz="1100" b="0" i="0" u="none" strike="noStrike" cap="none" normalizeH="0" baseline="0" dirty="0">
                          <a:ln>
                            <a:noFill/>
                          </a:ln>
                          <a:solidFill>
                            <a:srgbClr val="5E5E5E"/>
                          </a:solidFill>
                          <a:effectLst/>
                          <a:latin typeface="+mn-lt"/>
                          <a:ea typeface="ＭＳ Ｐゴシック" charset="0"/>
                          <a:cs typeface="UniversNext for MORN Cn Lt"/>
                        </a:rPr>
                        <a:t>% </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Non-US Equity </a:t>
                      </a:r>
                      <a:br>
                        <a:rPr kumimoji="0" lang="en-US" sz="1100" b="0" i="0" u="none" strike="noStrike" cap="none" normalizeH="0" baseline="0" dirty="0">
                          <a:ln>
                            <a:noFill/>
                          </a:ln>
                          <a:solidFill>
                            <a:srgbClr val="5E5E5E"/>
                          </a:solidFill>
                          <a:effectLst/>
                          <a:latin typeface="+mn-lt"/>
                          <a:ea typeface="ＭＳ Ｐゴシック" charset="0"/>
                          <a:cs typeface="UniversNext for MORN Cn Lt"/>
                        </a:rPr>
                      </a:br>
                      <a:r>
                        <a:rPr kumimoji="0" lang="en-US" sz="1100" b="0" i="0" u="none" strike="noStrike" cap="none" normalizeH="0" baseline="0" dirty="0">
                          <a:ln>
                            <a:noFill/>
                          </a:ln>
                          <a:solidFill>
                            <a:srgbClr val="5E5E5E"/>
                          </a:solidFill>
                          <a:effectLst/>
                          <a:latin typeface="+mn-lt"/>
                          <a:ea typeface="ＭＳ Ｐゴシック" charset="0"/>
                          <a:cs typeface="UniversNext for MORN Cn Lt"/>
                        </a:rPr>
                        <a:t>% </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US Bond % </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Non-US Bond </a:t>
                      </a:r>
                      <a:br>
                        <a:rPr kumimoji="0" lang="en-US" sz="1100" b="0" i="0" u="none" strike="noStrike" cap="none" normalizeH="0" baseline="0" dirty="0">
                          <a:ln>
                            <a:noFill/>
                          </a:ln>
                          <a:solidFill>
                            <a:srgbClr val="5E5E5E"/>
                          </a:solidFill>
                          <a:effectLst/>
                          <a:latin typeface="+mn-lt"/>
                          <a:ea typeface="ＭＳ Ｐゴシック" charset="0"/>
                          <a:cs typeface="UniversNext for MORN Cn Lt"/>
                        </a:rPr>
                      </a:br>
                      <a:r>
                        <a:rPr kumimoji="0" lang="en-US" sz="1100" b="0" i="0" u="none" strike="noStrike" cap="none" normalizeH="0" baseline="0" dirty="0">
                          <a:ln>
                            <a:noFill/>
                          </a:ln>
                          <a:solidFill>
                            <a:srgbClr val="5E5E5E"/>
                          </a:solidFill>
                          <a:effectLst/>
                          <a:latin typeface="+mn-lt"/>
                          <a:ea typeface="ＭＳ Ｐゴシック" charset="0"/>
                          <a:cs typeface="UniversNext for MORN Cn Lt"/>
                        </a:rPr>
                        <a:t>% </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Cash </a:t>
                      </a:r>
                      <a:br>
                        <a:rPr kumimoji="0" lang="en-US" sz="1100" b="0" i="0" u="none" strike="noStrike" cap="none" normalizeH="0" baseline="0" dirty="0">
                          <a:ln>
                            <a:noFill/>
                          </a:ln>
                          <a:solidFill>
                            <a:srgbClr val="5E5E5E"/>
                          </a:solidFill>
                          <a:effectLst/>
                          <a:latin typeface="+mn-lt"/>
                          <a:ea typeface="ＭＳ Ｐゴシック" charset="0"/>
                          <a:cs typeface="UniversNext for MORN Cn Lt"/>
                        </a:rPr>
                      </a:br>
                      <a:r>
                        <a:rPr kumimoji="0" lang="en-US" sz="1100" b="0" i="0" u="none" strike="noStrike" cap="none" normalizeH="0" baseline="0" dirty="0">
                          <a:ln>
                            <a:noFill/>
                          </a:ln>
                          <a:solidFill>
                            <a:srgbClr val="5E5E5E"/>
                          </a:solidFill>
                          <a:effectLst/>
                          <a:latin typeface="+mn-lt"/>
                          <a:ea typeface="ＭＳ Ｐゴシック" charset="0"/>
                          <a:cs typeface="UniversNext for MORN Cn Lt"/>
                        </a:rPr>
                        <a:t>% </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Other </a:t>
                      </a:r>
                      <a:br>
                        <a:rPr kumimoji="0" lang="en-US" sz="1100" b="0" i="0" u="none" strike="noStrike" cap="none" normalizeH="0" baseline="0" dirty="0">
                          <a:ln>
                            <a:noFill/>
                          </a:ln>
                          <a:solidFill>
                            <a:srgbClr val="5E5E5E"/>
                          </a:solidFill>
                          <a:effectLst/>
                          <a:latin typeface="+mn-lt"/>
                          <a:ea typeface="ＭＳ Ｐゴシック" charset="0"/>
                          <a:cs typeface="UniversNext for MORN Cn Lt"/>
                        </a:rPr>
                      </a:br>
                      <a:r>
                        <a:rPr kumimoji="0" lang="en-US" sz="1100" b="0" i="0" u="none" strike="noStrike" cap="none" normalizeH="0" baseline="0" dirty="0">
                          <a:ln>
                            <a:noFill/>
                          </a:ln>
                          <a:solidFill>
                            <a:srgbClr val="5E5E5E"/>
                          </a:solidFill>
                          <a:effectLst/>
                          <a:latin typeface="+mn-lt"/>
                          <a:ea typeface="ＭＳ Ｐゴシック" charset="0"/>
                          <a:cs typeface="UniversNext for MORN Cn Lt"/>
                        </a:rPr>
                        <a:t>% </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Avg </a:t>
                      </a:r>
                      <a:br>
                        <a:rPr kumimoji="0" lang="en-US" sz="1100" b="0" i="0" u="none" strike="noStrike" cap="none" normalizeH="0" baseline="0" dirty="0">
                          <a:ln>
                            <a:noFill/>
                          </a:ln>
                          <a:solidFill>
                            <a:srgbClr val="5E5E5E"/>
                          </a:solidFill>
                          <a:effectLst/>
                          <a:latin typeface="+mn-lt"/>
                          <a:ea typeface="ＭＳ Ｐゴシック" charset="0"/>
                          <a:cs typeface="UniversNext for MORN Cn Lt"/>
                        </a:rPr>
                      </a:br>
                      <a:r>
                        <a:rPr kumimoji="0" lang="en-US" sz="1100" b="0" i="0" u="none" strike="noStrike" cap="none" normalizeH="0" baseline="0" dirty="0">
                          <a:ln>
                            <a:noFill/>
                          </a:ln>
                          <a:solidFill>
                            <a:srgbClr val="5E5E5E"/>
                          </a:solidFill>
                          <a:effectLst/>
                          <a:latin typeface="+mn-lt"/>
                          <a:ea typeface="ＭＳ Ｐゴシック" charset="0"/>
                          <a:cs typeface="UniversNext for MORN Cn Lt"/>
                        </a:rPr>
                        <a:t>Eff </a:t>
                      </a:r>
                      <a:br>
                        <a:rPr kumimoji="0" lang="en-US" sz="1100" b="0" i="0" u="none" strike="noStrike" cap="none" normalizeH="0" baseline="0" dirty="0">
                          <a:ln>
                            <a:noFill/>
                          </a:ln>
                          <a:solidFill>
                            <a:srgbClr val="5E5E5E"/>
                          </a:solidFill>
                          <a:effectLst/>
                          <a:latin typeface="+mn-lt"/>
                          <a:ea typeface="ＭＳ Ｐゴシック" charset="0"/>
                          <a:cs typeface="UniversNext for MORN Cn Lt"/>
                        </a:rPr>
                      </a:br>
                      <a:r>
                        <a:rPr kumimoji="0" lang="en-US" sz="1100" b="0" i="0" u="none" strike="noStrike" cap="none" normalizeH="0" baseline="0" dirty="0">
                          <a:ln>
                            <a:noFill/>
                          </a:ln>
                          <a:solidFill>
                            <a:srgbClr val="5E5E5E"/>
                          </a:solidFill>
                          <a:effectLst/>
                          <a:latin typeface="+mn-lt"/>
                          <a:ea typeface="ＭＳ Ｐゴシック" charset="0"/>
                          <a:cs typeface="UniversNext for MORN Cn Lt"/>
                        </a:rPr>
                        <a:t>Dur</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Avg Credit Quality</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Prosp Net Exp Ratio</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Ann Rep </a:t>
                      </a:r>
                    </a:p>
                    <a:p>
                      <a:pPr marL="0" marR="0" lvl="0" indent="0" algn="r"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5E5E5E"/>
                          </a:solidFill>
                          <a:effectLst/>
                          <a:latin typeface="+mn-lt"/>
                          <a:ea typeface="ＭＳ Ｐゴシック" charset="0"/>
                          <a:cs typeface="UniversNext for MORN Cn Lt"/>
                        </a:rPr>
                        <a:t>Net </a:t>
                      </a:r>
                    </a:p>
                  </a:txBody>
                  <a:tcPr marL="100584" marR="100584" marT="0"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250.0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extLst>
                  <a:ext uri="{0D108BD9-81ED-4DB2-BD59-A6C34878D82A}">
                    <a16:rowId xmlns:a16="http://schemas.microsoft.com/office/drawing/2014/main" val="10001"/>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extLst>
                  <a:ext uri="{0D108BD9-81ED-4DB2-BD59-A6C34878D82A}">
                    <a16:rowId xmlns:a16="http://schemas.microsoft.com/office/drawing/2014/main" val="10003"/>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extLst>
                  <a:ext uri="{0D108BD9-81ED-4DB2-BD59-A6C34878D82A}">
                    <a16:rowId xmlns:a16="http://schemas.microsoft.com/office/drawing/2014/main" val="10004"/>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extLst>
                  <a:ext uri="{0D108BD9-81ED-4DB2-BD59-A6C34878D82A}">
                    <a16:rowId xmlns:a16="http://schemas.microsoft.com/office/drawing/2014/main" val="10005"/>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extLst>
                  <a:ext uri="{0D108BD9-81ED-4DB2-BD59-A6C34878D82A}">
                    <a16:rowId xmlns:a16="http://schemas.microsoft.com/office/drawing/2014/main" val="10006"/>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70000"/>
                      </a:schemeClr>
                    </a:solidFill>
                  </a:tcPr>
                </a:tc>
                <a:extLst>
                  <a:ext uri="{0D108BD9-81ED-4DB2-BD59-A6C34878D82A}">
                    <a16:rowId xmlns:a16="http://schemas.microsoft.com/office/drawing/2014/main" val="10007"/>
                  </a:ext>
                </a:extLst>
              </a:tr>
              <a:tr h="379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Name</a:t>
                      </a:r>
                    </a:p>
                  </a:txBody>
                  <a:tcPr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TICKR</a:t>
                      </a:r>
                    </a:p>
                  </a:txBody>
                  <a:tcPr marL="0" marR="0"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5E5E5E"/>
                          </a:solidFill>
                          <a:effectLst/>
                          <a:latin typeface="+mn-lt"/>
                          <a:ea typeface="ＭＳ Ｐゴシック" charset="0"/>
                          <a:cs typeface="UniversNext for MORN Cn Lt"/>
                        </a:rPr>
                        <a:t>0.0</a:t>
                      </a:r>
                    </a:p>
                  </a:txBody>
                  <a:tcPr marL="100584" marR="100584" marT="51807" marB="518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alpha val="70000"/>
                      </a:srgbClr>
                    </a:solidFill>
                  </a:tcPr>
                </a:tc>
                <a:extLst>
                  <a:ext uri="{0D108BD9-81ED-4DB2-BD59-A6C34878D82A}">
                    <a16:rowId xmlns:a16="http://schemas.microsoft.com/office/drawing/2014/main" val="10008"/>
                  </a:ext>
                </a:extLst>
              </a:tr>
              <a:tr h="333907">
                <a:tc gridSpan="1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bg1">
                              <a:lumMod val="65000"/>
                            </a:schemeClr>
                          </a:solidFill>
                          <a:effectLst/>
                          <a:latin typeface="+mn-lt"/>
                          <a:ea typeface="ＭＳ Ｐゴシック" charset="0"/>
                          <a:cs typeface="UniversNext for MORN Cn Lt"/>
                        </a:rPr>
                        <a:t>Data as of MM/DD/YYYY</a:t>
                      </a:r>
                    </a:p>
                  </a:txBody>
                  <a:tcPr marL="0" marR="100584" marT="51807" marB="51807"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ＭＳ Ｐゴシック" charset="0"/>
                        <a:cs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0" name="TextBox 9">
            <a:extLst>
              <a:ext uri="{FF2B5EF4-FFF2-40B4-BE49-F238E27FC236}">
                <a16:creationId xmlns:a16="http://schemas.microsoft.com/office/drawing/2014/main" id="{242D9F23-71F9-42C2-9E58-A1068A8871FF}"/>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3300992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4" name="Picture 2" descr="MstarRGB123.jpg"/>
          <p:cNvPicPr>
            <a:picLocks/>
          </p:cNvPicPr>
          <p:nvPr userDrawn="1"/>
        </p:nvPicPr>
        <p:blipFill>
          <a:blip r:embed="rId2">
            <a:extLst>
              <a:ext uri="{28A0092B-C50C-407E-A947-70E740481C1C}">
                <a14:useLocalDpi xmlns:a14="http://schemas.microsoft.com/office/drawing/2010/main" val="0"/>
              </a:ext>
            </a:extLst>
          </a:blip>
          <a:srcRect t="63615"/>
          <a:stretch>
            <a:fillRect/>
          </a:stretch>
        </p:blipFill>
        <p:spPr bwMode="auto">
          <a:xfrm>
            <a:off x="7434269" y="2001770"/>
            <a:ext cx="2155825" cy="61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9431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ullet 1-Column">
    <p:spTree>
      <p:nvGrpSpPr>
        <p:cNvPr id="1" name=""/>
        <p:cNvGrpSpPr/>
        <p:nvPr/>
      </p:nvGrpSpPr>
      <p:grpSpPr>
        <a:xfrm>
          <a:off x="0" y="0"/>
          <a:ext cx="0" cy="0"/>
          <a:chOff x="0" y="0"/>
          <a:chExt cx="0" cy="0"/>
        </a:xfrm>
      </p:grpSpPr>
      <p:sp>
        <p:nvSpPr>
          <p:cNvPr id="33" name="Text Placeholder 18"/>
          <p:cNvSpPr>
            <a:spLocks noGrp="1"/>
          </p:cNvSpPr>
          <p:nvPr>
            <p:ph type="body" sz="quarter" idx="12" hasCustomPrompt="1"/>
          </p:nvPr>
        </p:nvSpPr>
        <p:spPr>
          <a:xfrm>
            <a:off x="1176338" y="925567"/>
            <a:ext cx="8291512" cy="414323"/>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(22pt font, one-line maximum)</a:t>
            </a:r>
          </a:p>
        </p:txBody>
      </p:sp>
      <p:pic>
        <p:nvPicPr>
          <p:cNvPr id="31"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9" name="Text Placeholder 16"/>
          <p:cNvSpPr>
            <a:spLocks noGrp="1"/>
          </p:cNvSpPr>
          <p:nvPr>
            <p:ph type="body" sz="quarter" idx="17" hasCustomPrompt="1"/>
          </p:nvPr>
        </p:nvSpPr>
        <p:spPr>
          <a:xfrm>
            <a:off x="1176338" y="2019651"/>
            <a:ext cx="8291512" cy="587147"/>
          </a:xfrm>
          <a:prstGeom prst="rect">
            <a:avLst/>
          </a:prstGeom>
        </p:spPr>
        <p:txBody>
          <a:bodyPr vert="horz" lIns="0" tIns="0" rIns="0" bIns="0" numCol="1" spcCol="612648"/>
          <a:lstStyle>
            <a:lvl1pPr marL="0" indent="0">
              <a:lnSpc>
                <a:spcPts val="2200"/>
              </a:lnSpc>
              <a:spcAft>
                <a:spcPts val="800"/>
              </a:spcAft>
              <a:buClr>
                <a:schemeClr val="tx2"/>
              </a:buClr>
              <a:buFont typeface="Morningstar Symbols"/>
              <a:buNone/>
              <a:defRPr lang="en-US" sz="1800" kern="1200" baseline="0" dirty="0" smtClean="0">
                <a:solidFill>
                  <a:schemeClr val="tx2"/>
                </a:solidFill>
                <a:latin typeface="+mn-lt"/>
                <a:ea typeface="ＭＳ Ｐゴシック" charset="0"/>
                <a:cs typeface="ＭＳ Ｐゴシック" charset="0"/>
              </a:defRPr>
            </a:lvl1pPr>
            <a:lvl2pPr marL="342871" indent="-168261">
              <a:lnSpc>
                <a:spcPts val="2200"/>
              </a:lnSpc>
              <a:spcAft>
                <a:spcPts val="800"/>
              </a:spcAft>
              <a:buClr>
                <a:schemeClr val="tx2"/>
              </a:buClr>
              <a:buFont typeface="Morningstar Symbols"/>
              <a:buChar char="/"/>
              <a:tabLst/>
              <a:defRPr sz="1800">
                <a:solidFill>
                  <a:schemeClr val="tx1"/>
                </a:solidFill>
              </a:defRPr>
            </a:lvl2pPr>
            <a:lvl3pPr marL="520657" indent="-171436">
              <a:lnSpc>
                <a:spcPts val="2200"/>
              </a:lnSpc>
              <a:spcAft>
                <a:spcPts val="800"/>
              </a:spcAft>
              <a:buClr>
                <a:schemeClr val="bg1">
                  <a:lumMod val="65000"/>
                </a:schemeClr>
              </a:buClr>
              <a:buFont typeface="Morningstar Symbols"/>
              <a:buChar char="/"/>
              <a:defRPr sz="1800">
                <a:solidFill>
                  <a:schemeClr val="tx1"/>
                </a:solidFill>
              </a:defRPr>
            </a:lvl3pPr>
            <a:lvl4pPr marL="1364138" indent="0">
              <a:buNone/>
              <a:defRPr sz="1600">
                <a:solidFill>
                  <a:schemeClr val="bg1">
                    <a:lumMod val="50000"/>
                  </a:schemeClr>
                </a:solidFill>
              </a:defRPr>
            </a:lvl4pPr>
            <a:lvl5pPr marL="1818850" indent="0">
              <a:buNone/>
              <a:defRPr sz="1600">
                <a:solidFill>
                  <a:schemeClr val="bg1">
                    <a:lumMod val="50000"/>
                  </a:schemeClr>
                </a:solidFill>
              </a:defRPr>
            </a:lvl5pPr>
          </a:lstStyle>
          <a:p>
            <a:pPr lvl="0"/>
            <a:r>
              <a:rPr lang="en-US" dirty="0"/>
              <a:t>Slide Overview: This should convey the main idea of the slide (18pt font, two-line maximum).</a:t>
            </a:r>
          </a:p>
        </p:txBody>
      </p:sp>
      <p:sp>
        <p:nvSpPr>
          <p:cNvPr id="10" name="Text Placeholder 7"/>
          <p:cNvSpPr>
            <a:spLocks noGrp="1"/>
          </p:cNvSpPr>
          <p:nvPr>
            <p:ph type="body" sz="quarter" idx="19" hasCustomPrompt="1"/>
          </p:nvPr>
        </p:nvSpPr>
        <p:spPr>
          <a:xfrm>
            <a:off x="1003301" y="2657211"/>
            <a:ext cx="8464550" cy="3961078"/>
          </a:xfrm>
          <a:prstGeom prst="rect">
            <a:avLst/>
          </a:prstGeom>
        </p:spPr>
        <p:txBody>
          <a:bodyPr vert="horz" lIns="0" tIns="0" rIns="0" bIns="0" numCol="1"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5895" indent="-165086">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sp>
        <p:nvSpPr>
          <p:cNvPr id="11" name="Content Placeholder 2"/>
          <p:cNvSpPr>
            <a:spLocks noGrp="1"/>
          </p:cNvSpPr>
          <p:nvPr>
            <p:ph idx="23" hasCustomPrompt="1"/>
          </p:nvPr>
        </p:nvSpPr>
        <p:spPr>
          <a:xfrm>
            <a:off x="1184275" y="6810483"/>
            <a:ext cx="8277224" cy="133947"/>
          </a:xfrm>
          <a:prstGeom prst="rect">
            <a:avLst/>
          </a:prstGeom>
        </p:spPr>
        <p:txBody>
          <a:bodyPr wrap="square" lIns="0" tIns="0" rIns="0" bIns="0" anchor="b">
            <a:spAutoFit/>
          </a:bodyPr>
          <a:lstStyle>
            <a:lvl1pPr marL="0" indent="0">
              <a:lnSpc>
                <a:spcPts val="1100"/>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Data as of DD/MM/YYYY or Source: (9pt font)</a:t>
            </a:r>
          </a:p>
        </p:txBody>
      </p:sp>
      <p:sp>
        <p:nvSpPr>
          <p:cNvPr id="13" name="TextBox 12">
            <a:extLst>
              <a:ext uri="{FF2B5EF4-FFF2-40B4-BE49-F238E27FC236}">
                <a16:creationId xmlns:a16="http://schemas.microsoft.com/office/drawing/2014/main" id="{BB0CB3D7-B4BA-47A9-BB9D-43633A72792B}"/>
              </a:ext>
            </a:extLst>
          </p:cNvPr>
          <p:cNvSpPr txBox="1"/>
          <p:nvPr userDrawn="1"/>
        </p:nvSpPr>
        <p:spPr>
          <a:xfrm>
            <a:off x="1651956" y="7094862"/>
            <a:ext cx="5794055" cy="230832"/>
          </a:xfrm>
          <a:prstGeom prst="rect">
            <a:avLst/>
          </a:prstGeom>
          <a:noFill/>
        </p:spPr>
        <p:txBody>
          <a:bodyPr wrap="square" rtlCol="0">
            <a:spAutoFit/>
          </a:bodyPr>
          <a:lstStyle/>
          <a:p>
            <a:r>
              <a:rPr lang="en-US" sz="900" dirty="0">
                <a:latin typeface="+mj-lt"/>
              </a:rPr>
              <a:t>For Financial Advisor Use Only. Not for use with the public.	MIMCCOMP-3883</a:t>
            </a:r>
          </a:p>
        </p:txBody>
      </p:sp>
    </p:spTree>
    <p:extLst>
      <p:ext uri="{BB962C8B-B14F-4D97-AF65-F5344CB8AC3E}">
        <p14:creationId xmlns:p14="http://schemas.microsoft.com/office/powerpoint/2010/main" val="14370051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IG IDEA">
    <p:spTree>
      <p:nvGrpSpPr>
        <p:cNvPr id="1" name=""/>
        <p:cNvGrpSpPr/>
        <p:nvPr/>
      </p:nvGrpSpPr>
      <p:grpSpPr>
        <a:xfrm>
          <a:off x="0" y="0"/>
          <a:ext cx="0" cy="0"/>
          <a:chOff x="0" y="0"/>
          <a:chExt cx="0" cy="0"/>
        </a:xfrm>
      </p:grpSpPr>
      <p:sp>
        <p:nvSpPr>
          <p:cNvPr id="25"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3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26" name="Straight Connector 25"/>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0" name="Picture 3"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dirty="0">
                <a:solidFill>
                  <a:srgbClr val="5E5E5E"/>
                </a:solidFill>
                <a:latin typeface="+mn-lt"/>
                <a:ea typeface="ＭＳ Ｐゴシック" charset="0"/>
                <a:cs typeface="ＭＳ Ｐゴシック" charset="0"/>
              </a:defRPr>
            </a:lvl1pPr>
          </a:lstStyle>
          <a:p>
            <a:r>
              <a:rPr lang="en-US" dirty="0"/>
              <a:t>Presentation Title</a:t>
            </a:r>
          </a:p>
        </p:txBody>
      </p:sp>
      <p:sp>
        <p:nvSpPr>
          <p:cNvPr id="10" name="Text Placeholder 18"/>
          <p:cNvSpPr>
            <a:spLocks noGrp="1"/>
          </p:cNvSpPr>
          <p:nvPr>
            <p:ph type="body" sz="quarter" idx="12" hasCustomPrompt="1"/>
          </p:nvPr>
        </p:nvSpPr>
        <p:spPr>
          <a:xfrm>
            <a:off x="1176338" y="925565"/>
            <a:ext cx="8291512" cy="736600"/>
          </a:xfrm>
          <a:prstGeom prst="rect">
            <a:avLst/>
          </a:prstGeom>
        </p:spPr>
        <p:txBody>
          <a:bodyPr vert="horz" lIns="0" tIns="0" rIns="0" bIns="0"/>
          <a:lstStyle>
            <a:lvl1pPr marL="0" indent="0">
              <a:lnSpc>
                <a:spcPts val="2200"/>
              </a:lnSpc>
              <a:spcBef>
                <a:spcPts val="0"/>
              </a:spcBef>
              <a:spcAft>
                <a:spcPts val="800"/>
              </a:spcAft>
              <a:buNone/>
              <a:defRPr lang="en-US" sz="2200" b="1" kern="120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Subhead, Chapter, or Section</a:t>
            </a:r>
          </a:p>
        </p:txBody>
      </p:sp>
      <p:sp>
        <p:nvSpPr>
          <p:cNvPr id="11" name="Text Placeholder 6"/>
          <p:cNvSpPr>
            <a:spLocks noGrp="1"/>
          </p:cNvSpPr>
          <p:nvPr>
            <p:ph type="body" sz="quarter" idx="10" hasCustomPrompt="1"/>
          </p:nvPr>
        </p:nvSpPr>
        <p:spPr>
          <a:xfrm>
            <a:off x="1176339" y="1980489"/>
            <a:ext cx="8291510" cy="3264613"/>
          </a:xfrm>
          <a:prstGeom prst="rect">
            <a:avLst/>
          </a:prstGeom>
        </p:spPr>
        <p:txBody>
          <a:bodyPr vert="horz" lIns="0" tIns="0" rIns="0" bIns="0"/>
          <a:lstStyle>
            <a:lvl1pPr marL="0" indent="0">
              <a:lnSpc>
                <a:spcPts val="4011"/>
              </a:lnSpc>
              <a:spcBef>
                <a:spcPts val="0"/>
              </a:spcBef>
              <a:spcAft>
                <a:spcPts val="724"/>
              </a:spcAft>
              <a:buFont typeface="Arial"/>
              <a:buNone/>
              <a:defRPr sz="3599" baseline="0">
                <a:solidFill>
                  <a:srgbClr val="5E5E5E"/>
                </a:solidFill>
              </a:defRPr>
            </a:lvl1pPr>
            <a:lvl2pPr marL="454713" indent="0">
              <a:buFont typeface="Arial"/>
              <a:buNone/>
              <a:defRPr sz="3200">
                <a:solidFill>
                  <a:srgbClr val="7F7F7F"/>
                </a:solidFill>
              </a:defRPr>
            </a:lvl2pPr>
            <a:lvl3pPr marL="909427" indent="0">
              <a:buFont typeface="Arial"/>
              <a:buNone/>
              <a:defRPr sz="3200">
                <a:solidFill>
                  <a:srgbClr val="7F7F7F"/>
                </a:solidFill>
              </a:defRPr>
            </a:lvl3pPr>
            <a:lvl4pPr marL="1364138" indent="0">
              <a:buFont typeface="Arial"/>
              <a:buNone/>
              <a:defRPr sz="3200">
                <a:solidFill>
                  <a:srgbClr val="7F7F7F"/>
                </a:solidFill>
              </a:defRPr>
            </a:lvl4pPr>
            <a:lvl5pPr marL="1818850" indent="0">
              <a:buFont typeface="Arial"/>
              <a:buNone/>
              <a:defRPr sz="3200">
                <a:solidFill>
                  <a:srgbClr val="7F7F7F"/>
                </a:solidFill>
              </a:defRPr>
            </a:lvl5pPr>
          </a:lstStyle>
          <a:p>
            <a:pPr lvl="0"/>
            <a:r>
              <a:rPr lang="en-US" dirty="0"/>
              <a:t>Big Idea, Summary, or Value Prop</a:t>
            </a:r>
          </a:p>
        </p:txBody>
      </p:sp>
      <p:cxnSp>
        <p:nvCxnSpPr>
          <p:cNvPr id="8" name="Straight Connector 7"/>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707AE59-1F6A-42FB-8A78-94D3CF9D3CA5}"/>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34063903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Bullet 2-Column">
    <p:spTree>
      <p:nvGrpSpPr>
        <p:cNvPr id="1" name=""/>
        <p:cNvGrpSpPr/>
        <p:nvPr/>
      </p:nvGrpSpPr>
      <p:grpSpPr>
        <a:xfrm>
          <a:off x="0" y="0"/>
          <a:ext cx="0" cy="0"/>
          <a:chOff x="0" y="0"/>
          <a:chExt cx="0" cy="0"/>
        </a:xfrm>
      </p:grpSpPr>
      <p:pic>
        <p:nvPicPr>
          <p:cNvPr id="5" name="Picture 1" descr="MstarRGB123.jpg"/>
          <p:cNvPicPr>
            <a:picLocks/>
          </p:cNvPicPr>
          <p:nvPr userDrawn="1"/>
        </p:nvPicPr>
        <p:blipFill>
          <a:blip r:embed="rId2">
            <a:extLst>
              <a:ext uri="{28A0092B-C50C-407E-A947-70E740481C1C}">
                <a14:useLocalDpi xmlns:a14="http://schemas.microsoft.com/office/drawing/2010/main" val="0"/>
              </a:ext>
            </a:extLst>
          </a:blip>
          <a:srcRect t="33524" r="29802" b="45389"/>
          <a:stretch>
            <a:fillRect/>
          </a:stretch>
        </p:blipFill>
        <p:spPr bwMode="auto">
          <a:xfrm>
            <a:off x="7445375" y="7100890"/>
            <a:ext cx="12255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Text Placeholder 18"/>
          <p:cNvSpPr>
            <a:spLocks noGrp="1"/>
          </p:cNvSpPr>
          <p:nvPr>
            <p:ph type="body" sz="quarter" idx="12"/>
          </p:nvPr>
        </p:nvSpPr>
        <p:spPr>
          <a:xfrm>
            <a:off x="1176338" y="587825"/>
            <a:ext cx="8291512" cy="414323"/>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a:t>Click to edit Master text styles</a:t>
            </a:r>
          </a:p>
        </p:txBody>
      </p:sp>
      <p:sp>
        <p:nvSpPr>
          <p:cNvPr id="8" name="Text Placeholder 7"/>
          <p:cNvSpPr>
            <a:spLocks noGrp="1"/>
          </p:cNvSpPr>
          <p:nvPr>
            <p:ph type="body" sz="quarter" idx="19"/>
          </p:nvPr>
        </p:nvSpPr>
        <p:spPr>
          <a:xfrm>
            <a:off x="1003301" y="2024675"/>
            <a:ext cx="8464550" cy="4593615"/>
          </a:xfrm>
          <a:prstGeom prst="rect">
            <a:avLst/>
          </a:prstGeom>
        </p:spPr>
        <p:txBody>
          <a:bodyPr vert="horz" lIns="0" tIns="0" rIns="0" bIns="0" numCol="2"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5895" indent="-165086">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23"/>
          </p:nvPr>
        </p:nvSpPr>
        <p:spPr>
          <a:xfrm>
            <a:off x="1184275" y="6810483"/>
            <a:ext cx="8277224" cy="133947"/>
          </a:xfrm>
          <a:prstGeom prst="rect">
            <a:avLst/>
          </a:prstGeom>
        </p:spPr>
        <p:txBody>
          <a:bodyPr wrap="square" lIns="0" tIns="0" rIns="0" bIns="0" anchor="b">
            <a:spAutoFit/>
          </a:bodyPr>
          <a:lstStyle>
            <a:lvl1pPr marL="0" indent="0">
              <a:lnSpc>
                <a:spcPts val="1100"/>
              </a:lnSpc>
              <a:spcBef>
                <a:spcPts val="0"/>
              </a:spcBef>
              <a:spcAft>
                <a:spcPts val="0"/>
              </a:spcAft>
              <a:buClr>
                <a:schemeClr val="tx2"/>
              </a:buClr>
              <a:buSzPct val="75000"/>
              <a:buFont typeface="Lucida Grande"/>
              <a:buNone/>
              <a:defRPr sz="900" baseline="0">
                <a:solidFill>
                  <a:schemeClr val="bg1">
                    <a:lumMod val="65000"/>
                  </a:schemeClr>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a:t>Click to edit Master text styles</a:t>
            </a:r>
          </a:p>
        </p:txBody>
      </p:sp>
      <p:sp>
        <p:nvSpPr>
          <p:cNvPr id="10" name="Slide Number Placeholder 6"/>
          <p:cNvSpPr>
            <a:spLocks noGrp="1"/>
          </p:cNvSpPr>
          <p:nvPr>
            <p:ph type="sldNum" sz="quarter" idx="24"/>
          </p:nvPr>
        </p:nvSpPr>
        <p:spPr>
          <a:xfrm>
            <a:off x="1184276" y="7094540"/>
            <a:ext cx="468313" cy="401637"/>
          </a:xfrm>
          <a:prstGeom prst="rect">
            <a:avLst/>
          </a:prstGeom>
        </p:spPr>
        <p:txBody>
          <a:bodyPr vert="horz" wrap="square" lIns="0" tIns="0" rIns="0" bIns="0" numCol="1" anchor="t" anchorCtr="0" compatLnSpc="1">
            <a:prstTxWarp prst="textNoShape">
              <a:avLst/>
            </a:prstTxWarp>
          </a:bodyPr>
          <a:lstStyle>
            <a:lvl1pPr defTabSz="453987">
              <a:defRPr sz="1300">
                <a:solidFill>
                  <a:srgbClr val="7F7F7F"/>
                </a:solidFill>
                <a:latin typeface="UniversNext for MORNPC Cn" pitchFamily="34" charset="0"/>
              </a:defRPr>
            </a:lvl1pPr>
          </a:lstStyle>
          <a:p>
            <a:pPr>
              <a:defRPr/>
            </a:pPr>
            <a:fld id="{9E81BF6F-201D-4A76-8DA1-072FE945E912}" type="slidenum">
              <a:rPr lang="en-US" altLang="en-US">
                <a:ea typeface="MS PGothic" pitchFamily="34" charset="-128"/>
                <a:cs typeface="+mn-cs"/>
              </a:rPr>
              <a:pPr>
                <a:defRPr/>
              </a:pPr>
              <a:t>‹#›</a:t>
            </a:fld>
            <a:endParaRPr lang="en-US" altLang="en-US" dirty="0">
              <a:ea typeface="MS PGothic" pitchFamily="34" charset="-128"/>
              <a:cs typeface="+mn-cs"/>
            </a:endParaRPr>
          </a:p>
        </p:txBody>
      </p:sp>
      <p:sp>
        <p:nvSpPr>
          <p:cNvPr id="11" name="TextBox 10">
            <a:extLst>
              <a:ext uri="{FF2B5EF4-FFF2-40B4-BE49-F238E27FC236}">
                <a16:creationId xmlns:a16="http://schemas.microsoft.com/office/drawing/2014/main" id="{C9DDE6E1-1C43-4904-9C75-701EA9074A21}"/>
              </a:ext>
            </a:extLst>
          </p:cNvPr>
          <p:cNvSpPr txBox="1"/>
          <p:nvPr userDrawn="1"/>
        </p:nvSpPr>
        <p:spPr>
          <a:xfrm>
            <a:off x="1651956" y="7094862"/>
            <a:ext cx="1777045" cy="230832"/>
          </a:xfrm>
          <a:prstGeom prst="rect">
            <a:avLst/>
          </a:prstGeom>
          <a:noFill/>
        </p:spPr>
        <p:txBody>
          <a:bodyPr wrap="square" rtlCol="0">
            <a:spAutoFit/>
          </a:bodyPr>
          <a:lstStyle/>
          <a:p>
            <a:r>
              <a:rPr lang="en-US" sz="900" dirty="0">
                <a:latin typeface="+mj-lt"/>
              </a:rPr>
              <a:t>MIMCCOMP-3883</a:t>
            </a:r>
          </a:p>
        </p:txBody>
      </p:sp>
    </p:spTree>
    <p:extLst>
      <p:ext uri="{BB962C8B-B14F-4D97-AF65-F5344CB8AC3E}">
        <p14:creationId xmlns:p14="http://schemas.microsoft.com/office/powerpoint/2010/main" val="3100126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2-Column (w/o red text)">
    <p:spTree>
      <p:nvGrpSpPr>
        <p:cNvPr id="1" name=""/>
        <p:cNvGrpSpPr/>
        <p:nvPr/>
      </p:nvGrpSpPr>
      <p:grpSpPr>
        <a:xfrm>
          <a:off x="0" y="0"/>
          <a:ext cx="0" cy="0"/>
          <a:chOff x="0" y="0"/>
          <a:chExt cx="0" cy="0"/>
        </a:xfrm>
      </p:grpSpPr>
      <p:sp>
        <p:nvSpPr>
          <p:cNvPr id="33" name="Text Placeholder 18"/>
          <p:cNvSpPr>
            <a:spLocks noGrp="1"/>
          </p:cNvSpPr>
          <p:nvPr>
            <p:ph type="body" sz="quarter" idx="12" hasCustomPrompt="1"/>
          </p:nvPr>
        </p:nvSpPr>
        <p:spPr>
          <a:xfrm>
            <a:off x="1176338" y="925567"/>
            <a:ext cx="8291512" cy="414323"/>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(22pt font, one-line maximum)</a:t>
            </a:r>
          </a:p>
        </p:txBody>
      </p:sp>
      <p:pic>
        <p:nvPicPr>
          <p:cNvPr id="31" name="Picture 3"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1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
        <p:nvSpPr>
          <p:cNvPr id="8" name="Text Placeholder 7"/>
          <p:cNvSpPr>
            <a:spLocks noGrp="1"/>
          </p:cNvSpPr>
          <p:nvPr>
            <p:ph type="body" sz="quarter" idx="19" hasCustomPrompt="1"/>
          </p:nvPr>
        </p:nvSpPr>
        <p:spPr>
          <a:xfrm>
            <a:off x="1003301" y="2030329"/>
            <a:ext cx="8464550" cy="4587961"/>
          </a:xfrm>
          <a:prstGeom prst="rect">
            <a:avLst/>
          </a:prstGeom>
        </p:spPr>
        <p:txBody>
          <a:bodyPr vert="horz" lIns="0" tIns="0" rIns="0" bIns="0" numCol="2" spcCol="612648"/>
          <a:lstStyle>
            <a:lvl1pPr marL="177785" indent="-177785">
              <a:lnSpc>
                <a:spcPts val="2200"/>
              </a:lnSpc>
              <a:spcBef>
                <a:spcPts val="0"/>
              </a:spcBef>
              <a:spcAft>
                <a:spcPts val="800"/>
              </a:spcAft>
              <a:buClr>
                <a:schemeClr val="tx2"/>
              </a:buClr>
              <a:buFont typeface="Morningstar Symbols"/>
              <a:buChar char="g"/>
              <a:defRPr lang="en-US" sz="1800" kern="1200" dirty="0" smtClean="0">
                <a:solidFill>
                  <a:schemeClr val="tx1"/>
                </a:solidFill>
                <a:latin typeface="+mn-lt"/>
                <a:ea typeface="ＭＳ Ｐゴシック" charset="0"/>
                <a:cs typeface="+mn-cs"/>
              </a:defRPr>
            </a:lvl1pPr>
            <a:lvl2pPr marL="355570" indent="-166674">
              <a:lnSpc>
                <a:spcPts val="2200"/>
              </a:lnSpc>
              <a:spcAft>
                <a:spcPts val="800"/>
              </a:spcAft>
              <a:buClr>
                <a:schemeClr val="tx2"/>
              </a:buClr>
              <a:buFont typeface="Morningstar Symbols"/>
              <a:buChar char="/"/>
              <a:defRPr lang="en-US" sz="1800" kern="1200" dirty="0" smtClean="0">
                <a:solidFill>
                  <a:schemeClr val="tx1"/>
                </a:solidFill>
                <a:latin typeface="+mn-lt"/>
                <a:ea typeface="ＭＳ Ｐゴシック" charset="0"/>
                <a:cs typeface="+mn-cs"/>
              </a:defRPr>
            </a:lvl2pPr>
            <a:lvl3pPr marL="515895" indent="-165086">
              <a:lnSpc>
                <a:spcPts val="2200"/>
              </a:lnSpc>
              <a:spcAft>
                <a:spcPts val="800"/>
              </a:spcAft>
              <a:buClr>
                <a:schemeClr val="bg1">
                  <a:lumMod val="65000"/>
                </a:schemeClr>
              </a:buClr>
              <a:buFont typeface="Morningstar Symbols"/>
              <a:buChar char="/"/>
              <a:defRPr lang="en-US" sz="1800" kern="1200" dirty="0" smtClean="0">
                <a:solidFill>
                  <a:schemeClr val="tx1"/>
                </a:solidFill>
                <a:latin typeface="+mn-lt"/>
                <a:ea typeface="ＭＳ Ｐゴシック" charset="0"/>
                <a:cs typeface="+mn-cs"/>
              </a:defRPr>
            </a:lvl3pPr>
          </a:lstStyle>
          <a:p>
            <a:pPr lvl="0"/>
            <a:r>
              <a:rPr lang="en-US" dirty="0"/>
              <a:t>First level of information (18pt font)</a:t>
            </a:r>
          </a:p>
          <a:p>
            <a:pPr lvl="1"/>
            <a:r>
              <a:rPr lang="en-US" dirty="0"/>
              <a:t>Second level</a:t>
            </a:r>
          </a:p>
          <a:p>
            <a:pPr lvl="2"/>
            <a:r>
              <a:rPr lang="en-US" dirty="0"/>
              <a:t>Third level</a:t>
            </a:r>
          </a:p>
        </p:txBody>
      </p:sp>
    </p:spTree>
    <p:extLst>
      <p:ext uri="{BB962C8B-B14F-4D97-AF65-F5344CB8AC3E}">
        <p14:creationId xmlns:p14="http://schemas.microsoft.com/office/powerpoint/2010/main" val="128513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pic>
        <p:nvPicPr>
          <p:cNvPr id="31" name="Picture 3"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1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21" hasCustomPrompt="1"/>
          </p:nvPr>
        </p:nvSpPr>
        <p:spPr>
          <a:xfrm>
            <a:off x="1184275" y="6568968"/>
            <a:ext cx="3399539"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18" name="Picture Placeholder 2"/>
          <p:cNvSpPr>
            <a:spLocks noGrp="1"/>
          </p:cNvSpPr>
          <p:nvPr>
            <p:ph type="pic" sz="quarter" idx="22"/>
          </p:nvPr>
        </p:nvSpPr>
        <p:spPr>
          <a:xfrm>
            <a:off x="1184278" y="2718332"/>
            <a:ext cx="8277223" cy="3730157"/>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sp>
        <p:nvSpPr>
          <p:cNvPr id="14" name="Text Placeholder 18"/>
          <p:cNvSpPr>
            <a:spLocks noGrp="1"/>
          </p:cNvSpPr>
          <p:nvPr>
            <p:ph type="body" sz="quarter" idx="12" hasCustomPrompt="1"/>
          </p:nvPr>
        </p:nvSpPr>
        <p:spPr>
          <a:xfrm>
            <a:off x="1176338" y="925567"/>
            <a:ext cx="8291512" cy="414323"/>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(22pt font, one-line maximum)</a:t>
            </a:r>
          </a:p>
        </p:txBody>
      </p:sp>
      <p:sp>
        <p:nvSpPr>
          <p:cNvPr id="21" name="Text Placeholder 16"/>
          <p:cNvSpPr>
            <a:spLocks noGrp="1"/>
          </p:cNvSpPr>
          <p:nvPr>
            <p:ph type="body" sz="quarter" idx="17" hasCustomPrompt="1"/>
          </p:nvPr>
        </p:nvSpPr>
        <p:spPr>
          <a:xfrm>
            <a:off x="1176338" y="2019651"/>
            <a:ext cx="8291512" cy="587147"/>
          </a:xfrm>
          <a:prstGeom prst="rect">
            <a:avLst/>
          </a:prstGeom>
        </p:spPr>
        <p:txBody>
          <a:bodyPr vert="horz" lIns="0" tIns="0" rIns="0" bIns="0" numCol="1" spcCol="612648"/>
          <a:lstStyle>
            <a:lvl1pPr marL="0" indent="0">
              <a:lnSpc>
                <a:spcPts val="2200"/>
              </a:lnSpc>
              <a:spcAft>
                <a:spcPts val="800"/>
              </a:spcAft>
              <a:buClr>
                <a:schemeClr val="tx2"/>
              </a:buClr>
              <a:buFont typeface="Morningstar Symbols"/>
              <a:buNone/>
              <a:defRPr lang="en-US" sz="1800" kern="1200" baseline="0" dirty="0" smtClean="0">
                <a:solidFill>
                  <a:schemeClr val="tx2"/>
                </a:solidFill>
                <a:latin typeface="+mn-lt"/>
                <a:ea typeface="ＭＳ Ｐゴシック" charset="0"/>
                <a:cs typeface="ＭＳ Ｐゴシック" charset="0"/>
              </a:defRPr>
            </a:lvl1pPr>
            <a:lvl2pPr marL="342871" indent="-168261">
              <a:lnSpc>
                <a:spcPts val="2200"/>
              </a:lnSpc>
              <a:spcAft>
                <a:spcPts val="800"/>
              </a:spcAft>
              <a:buClr>
                <a:schemeClr val="tx2"/>
              </a:buClr>
              <a:buFont typeface="Morningstar Symbols"/>
              <a:buChar char="/"/>
              <a:tabLst/>
              <a:defRPr sz="1800">
                <a:solidFill>
                  <a:schemeClr val="tx1"/>
                </a:solidFill>
              </a:defRPr>
            </a:lvl2pPr>
            <a:lvl3pPr marL="520657" indent="-171436">
              <a:lnSpc>
                <a:spcPts val="2200"/>
              </a:lnSpc>
              <a:spcAft>
                <a:spcPts val="800"/>
              </a:spcAft>
              <a:buClr>
                <a:schemeClr val="bg1">
                  <a:lumMod val="65000"/>
                </a:schemeClr>
              </a:buClr>
              <a:buFont typeface="Morningstar Symbols"/>
              <a:buChar char="/"/>
              <a:defRPr sz="1800">
                <a:solidFill>
                  <a:schemeClr val="tx1"/>
                </a:solidFill>
              </a:defRPr>
            </a:lvl3pPr>
            <a:lvl4pPr marL="1364138" indent="0">
              <a:buNone/>
              <a:defRPr sz="1600">
                <a:solidFill>
                  <a:schemeClr val="bg1">
                    <a:lumMod val="50000"/>
                  </a:schemeClr>
                </a:solidFill>
              </a:defRPr>
            </a:lvl4pPr>
            <a:lvl5pPr marL="1818850" indent="0">
              <a:buNone/>
              <a:defRPr sz="1600">
                <a:solidFill>
                  <a:schemeClr val="bg1">
                    <a:lumMod val="50000"/>
                  </a:schemeClr>
                </a:solidFill>
              </a:defRPr>
            </a:lvl5pPr>
          </a:lstStyle>
          <a:p>
            <a:pPr lvl="0"/>
            <a:r>
              <a:rPr lang="en-US" dirty="0"/>
              <a:t>Slide Overview: This should convey the main idea of the slide (18pt font, two-line maximum).</a:t>
            </a:r>
          </a:p>
        </p:txBody>
      </p:sp>
      <p:sp>
        <p:nvSpPr>
          <p:cNvPr id="22"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Tree>
    <p:extLst>
      <p:ext uri="{BB962C8B-B14F-4D97-AF65-F5344CB8AC3E}">
        <p14:creationId xmlns:p14="http://schemas.microsoft.com/office/powerpoint/2010/main" val="2645281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o red text)">
    <p:spTree>
      <p:nvGrpSpPr>
        <p:cNvPr id="1" name=""/>
        <p:cNvGrpSpPr/>
        <p:nvPr/>
      </p:nvGrpSpPr>
      <p:grpSpPr>
        <a:xfrm>
          <a:off x="0" y="0"/>
          <a:ext cx="0" cy="0"/>
          <a:chOff x="0" y="0"/>
          <a:chExt cx="0" cy="0"/>
        </a:xfrm>
      </p:grpSpPr>
      <p:pic>
        <p:nvPicPr>
          <p:cNvPr id="31" name="Picture 3" descr="MstarRGB123.jp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46010" y="7100891"/>
            <a:ext cx="1225550"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6"/>
          <p:cNvSpPr>
            <a:spLocks noGrp="1"/>
          </p:cNvSpPr>
          <p:nvPr>
            <p:ph type="sldNum" sz="quarter" idx="18"/>
          </p:nvPr>
        </p:nvSpPr>
        <p:spPr>
          <a:xfrm>
            <a:off x="1184276" y="7094856"/>
            <a:ext cx="467677" cy="400634"/>
          </a:xfrm>
          <a:prstGeom prst="rect">
            <a:avLst/>
          </a:prstGeom>
        </p:spPr>
        <p:txBody>
          <a:bodyPr vert="horz" wrap="square" lIns="0" tIns="0" rIns="0" bIns="0" numCol="1" anchor="t" anchorCtr="0" compatLnSpc="1">
            <a:prstTxWarp prst="textNoShape">
              <a:avLst/>
            </a:prstTxWarp>
          </a:bodyPr>
          <a:lstStyle>
            <a:lvl1pPr defTabSz="454713">
              <a:defRPr sz="1300" smtClean="0">
                <a:solidFill>
                  <a:schemeClr val="bg1">
                    <a:lumMod val="50000"/>
                  </a:schemeClr>
                </a:solidFill>
                <a:latin typeface="+mn-lt"/>
                <a:cs typeface="MS PGothic" charset="0"/>
              </a:defRPr>
            </a:lvl1pPr>
          </a:lstStyle>
          <a:p>
            <a:pPr>
              <a:defRPr/>
            </a:pPr>
            <a:fld id="{2C54B95D-2AD2-F440-A4A9-C3EE8473308A}" type="slidenum">
              <a:rPr lang="en-US" smtClean="0"/>
              <a:pPr>
                <a:defRPr/>
              </a:pPr>
              <a:t>‹#›</a:t>
            </a:fld>
            <a:endParaRPr lang="en-US" dirty="0"/>
          </a:p>
        </p:txBody>
      </p:sp>
      <p:cxnSp>
        <p:nvCxnSpPr>
          <p:cNvPr id="12" name="Straight Connector 11"/>
          <p:cNvCxnSpPr/>
          <p:nvPr userDrawn="1"/>
        </p:nvCxnSpPr>
        <p:spPr>
          <a:xfrm>
            <a:off x="1173163" y="7069138"/>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173163" y="495300"/>
            <a:ext cx="829468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21" hasCustomPrompt="1"/>
          </p:nvPr>
        </p:nvSpPr>
        <p:spPr>
          <a:xfrm>
            <a:off x="1184275" y="6568968"/>
            <a:ext cx="3399539" cy="204158"/>
          </a:xfrm>
          <a:prstGeom prst="rect">
            <a:avLst/>
          </a:prstGeom>
        </p:spPr>
        <p:txBody>
          <a:bodyPr wrap="square" lIns="0" tIns="0" rIns="0" bIns="0">
            <a:spAutoFit/>
          </a:bodyPr>
          <a:lstStyle>
            <a:lvl1pPr marL="0" indent="0">
              <a:lnSpc>
                <a:spcPts val="1700"/>
              </a:lnSpc>
              <a:spcBef>
                <a:spcPts val="0"/>
              </a:spcBef>
              <a:spcAft>
                <a:spcPts val="800"/>
              </a:spcAft>
              <a:buClr>
                <a:schemeClr val="tx2"/>
              </a:buClr>
              <a:buSzPct val="75000"/>
              <a:buFont typeface="Lucida Grande"/>
              <a:buNone/>
              <a:defRPr sz="1300">
                <a:solidFill>
                  <a:srgbClr val="4D4D4D"/>
                </a:solidFill>
              </a:defRPr>
            </a:lvl1pPr>
            <a:lvl2pPr marL="154457" indent="0" defTabSz="367013">
              <a:spcBef>
                <a:spcPts val="0"/>
              </a:spcBef>
              <a:spcAft>
                <a:spcPts val="714"/>
              </a:spcAft>
              <a:buClr>
                <a:schemeClr val="bg1">
                  <a:lumMod val="50000"/>
                </a:schemeClr>
              </a:buClr>
              <a:buSzPct val="75000"/>
              <a:buFont typeface="Lucida Grande"/>
              <a:buNone/>
              <a:defRPr sz="1100">
                <a:solidFill>
                  <a:schemeClr val="bg1">
                    <a:lumMod val="50000"/>
                  </a:schemeClr>
                </a:solidFill>
              </a:defRPr>
            </a:lvl2pPr>
            <a:lvl3pPr marL="1362559" indent="-227356">
              <a:spcBef>
                <a:spcPts val="0"/>
              </a:spcBef>
              <a:spcAft>
                <a:spcPts val="714"/>
              </a:spcAft>
              <a:buClr>
                <a:schemeClr val="bg1">
                  <a:lumMod val="75000"/>
                </a:schemeClr>
              </a:buClr>
              <a:buSzPct val="75000"/>
              <a:buFont typeface="Lucida Grande"/>
              <a:buChar char="►"/>
              <a:defRPr sz="1100"/>
            </a:lvl3pPr>
            <a:lvl4pPr marL="1926213" indent="-227356">
              <a:spcBef>
                <a:spcPts val="0"/>
              </a:spcBef>
              <a:spcAft>
                <a:spcPts val="714"/>
              </a:spcAft>
              <a:buClr>
                <a:schemeClr val="bg1">
                  <a:lumMod val="85000"/>
                </a:schemeClr>
              </a:buClr>
              <a:buSzPct val="75000"/>
              <a:buFont typeface="Lucida Grande"/>
              <a:buChar char="►"/>
              <a:defRPr sz="1100"/>
            </a:lvl4pPr>
            <a:lvl5pPr marL="2046208" indent="-227356">
              <a:buClr>
                <a:schemeClr val="tx2"/>
              </a:buClr>
              <a:buSzPct val="75000"/>
              <a:buFont typeface="Lucida Grande"/>
              <a:buChar char="►"/>
              <a:defRPr sz="1800"/>
            </a:lvl5pPr>
          </a:lstStyle>
          <a:p>
            <a:pPr lvl="0"/>
            <a:r>
              <a:rPr lang="en-US" dirty="0"/>
              <a:t>Image Caption (13pt font)</a:t>
            </a:r>
          </a:p>
        </p:txBody>
      </p:sp>
      <p:sp>
        <p:nvSpPr>
          <p:cNvPr id="18" name="Picture Placeholder 2"/>
          <p:cNvSpPr>
            <a:spLocks noGrp="1"/>
          </p:cNvSpPr>
          <p:nvPr>
            <p:ph type="pic" sz="quarter" idx="22"/>
          </p:nvPr>
        </p:nvSpPr>
        <p:spPr>
          <a:xfrm>
            <a:off x="1184278" y="2063752"/>
            <a:ext cx="8286748" cy="4384737"/>
          </a:xfrm>
          <a:prstGeom prst="rect">
            <a:avLst/>
          </a:prstGeom>
          <a:effectLst>
            <a:outerShdw blurRad="66675" dist="12700" dir="2700000" algn="tl" rotWithShape="0">
              <a:schemeClr val="bg1">
                <a:lumMod val="50000"/>
                <a:alpha val="83000"/>
              </a:schemeClr>
            </a:outerShdw>
          </a:effectLst>
        </p:spPr>
        <p:txBody>
          <a:bodyPr vert="horz" lIns="81629" tIns="40814" rIns="81629" bIns="40814"/>
          <a:lstStyle>
            <a:lvl1pPr marL="0" indent="0">
              <a:buNone/>
              <a:defRPr sz="1100">
                <a:solidFill>
                  <a:schemeClr val="bg1">
                    <a:lumMod val="50000"/>
                  </a:schemeClr>
                </a:solidFill>
              </a:defRPr>
            </a:lvl1pPr>
          </a:lstStyle>
          <a:p>
            <a:pPr lvl="0"/>
            <a:r>
              <a:rPr lang="en-US" noProof="0"/>
              <a:t>Drag picture to placeholder or click icon to add</a:t>
            </a:r>
            <a:endParaRPr lang="en-US" noProof="0" dirty="0"/>
          </a:p>
        </p:txBody>
      </p:sp>
      <p:sp>
        <p:nvSpPr>
          <p:cNvPr id="14" name="Text Placeholder 18"/>
          <p:cNvSpPr>
            <a:spLocks noGrp="1"/>
          </p:cNvSpPr>
          <p:nvPr>
            <p:ph type="body" sz="quarter" idx="12" hasCustomPrompt="1"/>
          </p:nvPr>
        </p:nvSpPr>
        <p:spPr>
          <a:xfrm>
            <a:off x="1176338" y="925567"/>
            <a:ext cx="8291512" cy="414323"/>
          </a:xfrm>
          <a:prstGeom prst="rect">
            <a:avLst/>
          </a:prstGeom>
        </p:spPr>
        <p:txBody>
          <a:bodyPr vert="horz" lIns="0" tIns="0" rIns="0" bIns="0"/>
          <a:lstStyle>
            <a:lvl1pPr marL="0" indent="0">
              <a:lnSpc>
                <a:spcPts val="2200"/>
              </a:lnSpc>
              <a:spcBef>
                <a:spcPts val="0"/>
              </a:spcBef>
              <a:spcAft>
                <a:spcPts val="800"/>
              </a:spcAft>
              <a:buNone/>
              <a:defRPr lang="en-US" sz="2200" b="1" kern="1200" baseline="0" dirty="0" smtClean="0">
                <a:solidFill>
                  <a:srgbClr val="5E5E5E"/>
                </a:solidFill>
                <a:latin typeface="+mj-lt"/>
                <a:ea typeface="ＭＳ Ｐゴシック" charset="0"/>
                <a:cs typeface="ＭＳ Ｐゴシック" charset="0"/>
              </a:defRPr>
            </a:lvl1pPr>
            <a:lvl2pPr marL="454713" indent="0">
              <a:buNone/>
              <a:defRPr sz="1100">
                <a:solidFill>
                  <a:schemeClr val="tx2"/>
                </a:solidFill>
                <a:latin typeface="+mj-lt"/>
              </a:defRPr>
            </a:lvl2pPr>
            <a:lvl3pPr marL="909427" indent="0">
              <a:buNone/>
              <a:defRPr sz="1100">
                <a:solidFill>
                  <a:schemeClr val="tx2"/>
                </a:solidFill>
                <a:latin typeface="+mj-lt"/>
              </a:defRPr>
            </a:lvl3pPr>
            <a:lvl4pPr marL="1364138" indent="0">
              <a:buNone/>
              <a:defRPr sz="1100">
                <a:solidFill>
                  <a:schemeClr val="tx2"/>
                </a:solidFill>
                <a:latin typeface="+mj-lt"/>
              </a:defRPr>
            </a:lvl4pPr>
            <a:lvl5pPr marL="1818850" indent="0">
              <a:buNone/>
              <a:defRPr sz="1100">
                <a:solidFill>
                  <a:schemeClr val="tx2"/>
                </a:solidFill>
                <a:latin typeface="+mj-lt"/>
              </a:defRPr>
            </a:lvl5pPr>
          </a:lstStyle>
          <a:p>
            <a:pPr lvl="0"/>
            <a:r>
              <a:rPr lang="en-US" dirty="0"/>
              <a:t>Headline (22pt font, one-line maximum)</a:t>
            </a:r>
          </a:p>
        </p:txBody>
      </p:sp>
      <p:sp>
        <p:nvSpPr>
          <p:cNvPr id="22" name="Title 2"/>
          <p:cNvSpPr>
            <a:spLocks noGrp="1"/>
          </p:cNvSpPr>
          <p:nvPr>
            <p:ph type="title" hasCustomPrompt="1"/>
          </p:nvPr>
        </p:nvSpPr>
        <p:spPr>
          <a:xfrm>
            <a:off x="1181102" y="548749"/>
            <a:ext cx="8280400" cy="326017"/>
          </a:xfrm>
          <a:prstGeom prst="rect">
            <a:avLst/>
          </a:prstGeom>
        </p:spPr>
        <p:txBody>
          <a:bodyPr vert="horz" lIns="0" tIns="0" rIns="0" bIns="0"/>
          <a:lstStyle>
            <a:lvl1pPr algn="l">
              <a:lnSpc>
                <a:spcPts val="2600"/>
              </a:lnSpc>
              <a:defRPr lang="en-US" sz="2200" kern="1200" baseline="0" dirty="0">
                <a:solidFill>
                  <a:srgbClr val="5E5E5E"/>
                </a:solidFill>
                <a:latin typeface="+mn-lt"/>
                <a:ea typeface="ＭＳ Ｐゴシック" charset="0"/>
                <a:cs typeface="ＭＳ Ｐゴシック" charset="0"/>
              </a:defRPr>
            </a:lvl1pPr>
          </a:lstStyle>
          <a:p>
            <a:r>
              <a:rPr lang="en-US" dirty="0"/>
              <a:t>Subhead or Chapter Title (22pt font, one-line maximum)</a:t>
            </a:r>
          </a:p>
        </p:txBody>
      </p:sp>
    </p:spTree>
    <p:extLst>
      <p:ext uri="{BB962C8B-B14F-4D97-AF65-F5344CB8AC3E}">
        <p14:creationId xmlns:p14="http://schemas.microsoft.com/office/powerpoint/2010/main" val="987165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 id="2147483709" r:id="rId2"/>
    <p:sldLayoutId id="2147483715" r:id="rId3"/>
    <p:sldLayoutId id="2147483710" r:id="rId4"/>
    <p:sldLayoutId id="2147483746" r:id="rId5"/>
    <p:sldLayoutId id="2147483744" r:id="rId6"/>
    <p:sldLayoutId id="2147483747" r:id="rId7"/>
    <p:sldLayoutId id="2147483741" r:id="rId8"/>
    <p:sldLayoutId id="2147483748" r:id="rId9"/>
    <p:sldLayoutId id="2147483740" r:id="rId10"/>
    <p:sldLayoutId id="2147483749" r:id="rId11"/>
    <p:sldLayoutId id="2147483745" r:id="rId12"/>
    <p:sldLayoutId id="2147483750" r:id="rId13"/>
    <p:sldLayoutId id="2147483736" r:id="rId14"/>
    <p:sldLayoutId id="2147483751" r:id="rId15"/>
    <p:sldLayoutId id="2147483713" r:id="rId16"/>
    <p:sldLayoutId id="2147483839" r:id="rId17"/>
  </p:sldLayoutIdLst>
  <p:hf hdr="0" ftr="0" dt="0"/>
  <p:txStyles>
    <p:titleStyle>
      <a:lvl1pPr algn="ctr" defTabSz="453453" rtl="0" eaLnBrk="1" fontAlgn="base" hangingPunct="1">
        <a:spcBef>
          <a:spcPct val="0"/>
        </a:spcBef>
        <a:spcAft>
          <a:spcPct val="0"/>
        </a:spcAft>
        <a:defRPr sz="4300" kern="1200">
          <a:solidFill>
            <a:schemeClr val="tx1"/>
          </a:solidFill>
          <a:latin typeface="+mj-lt"/>
          <a:ea typeface="ＭＳ Ｐゴシック" charset="0"/>
          <a:cs typeface="ＭＳ Ｐゴシック" charset="0"/>
        </a:defRPr>
      </a:lvl1pPr>
      <a:lvl2pPr algn="ctr" defTabSz="45345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2pPr>
      <a:lvl3pPr algn="ctr" defTabSz="45345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3pPr>
      <a:lvl4pPr algn="ctr" defTabSz="45345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4pPr>
      <a:lvl5pPr algn="ctr" defTabSz="45345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5pPr>
      <a:lvl6pPr marL="454713" algn="ctr" defTabSz="45471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6pPr>
      <a:lvl7pPr marL="909425" algn="ctr" defTabSz="45471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7pPr>
      <a:lvl8pPr marL="1364138" algn="ctr" defTabSz="45471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8pPr>
      <a:lvl9pPr marL="1818850" algn="ctr" defTabSz="45471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9pPr>
    </p:titleStyle>
    <p:bodyStyle>
      <a:lvl1pPr marL="340089" indent="-340089" algn="l" defTabSz="453453"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8277" indent="-283407" algn="l" defTabSz="453453"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6464" indent="-226726" algn="l" defTabSz="453453" rtl="0" eaLnBrk="1" fontAlgn="base" hangingPunct="1">
        <a:spcBef>
          <a:spcPct val="20000"/>
        </a:spcBef>
        <a:spcAft>
          <a:spcPct val="0"/>
        </a:spcAft>
        <a:buFont typeface="Arial" charset="0"/>
        <a:buChar char="•"/>
        <a:defRPr sz="2500" kern="1200">
          <a:solidFill>
            <a:schemeClr val="tx1"/>
          </a:solidFill>
          <a:latin typeface="+mn-lt"/>
          <a:ea typeface="ＭＳ Ｐゴシック" charset="0"/>
          <a:cs typeface="+mn-cs"/>
        </a:defRPr>
      </a:lvl3pPr>
      <a:lvl4pPr marL="1591335" indent="-226726" algn="l" defTabSz="45345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46203" indent="-226726" algn="l" defTabSz="45345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0920" indent="-227356" algn="l" defTabSz="454713" rtl="0" eaLnBrk="1" latinLnBrk="0" hangingPunct="1">
        <a:spcBef>
          <a:spcPct val="20000"/>
        </a:spcBef>
        <a:buFont typeface="Arial"/>
        <a:buChar char="•"/>
        <a:defRPr sz="2000" kern="1200">
          <a:solidFill>
            <a:schemeClr val="tx1"/>
          </a:solidFill>
          <a:latin typeface="+mn-lt"/>
          <a:ea typeface="+mn-ea"/>
          <a:cs typeface="+mn-cs"/>
        </a:defRPr>
      </a:lvl6pPr>
      <a:lvl7pPr marL="2955632" indent="-227356" algn="l" defTabSz="454713" rtl="0" eaLnBrk="1" latinLnBrk="0" hangingPunct="1">
        <a:spcBef>
          <a:spcPct val="20000"/>
        </a:spcBef>
        <a:buFont typeface="Arial"/>
        <a:buChar char="•"/>
        <a:defRPr sz="2000" kern="1200">
          <a:solidFill>
            <a:schemeClr val="tx1"/>
          </a:solidFill>
          <a:latin typeface="+mn-lt"/>
          <a:ea typeface="+mn-ea"/>
          <a:cs typeface="+mn-cs"/>
        </a:defRPr>
      </a:lvl7pPr>
      <a:lvl8pPr marL="3410345" indent="-227356" algn="l" defTabSz="454713" rtl="0" eaLnBrk="1" latinLnBrk="0" hangingPunct="1">
        <a:spcBef>
          <a:spcPct val="20000"/>
        </a:spcBef>
        <a:buFont typeface="Arial"/>
        <a:buChar char="•"/>
        <a:defRPr sz="2000" kern="1200">
          <a:solidFill>
            <a:schemeClr val="tx1"/>
          </a:solidFill>
          <a:latin typeface="+mn-lt"/>
          <a:ea typeface="+mn-ea"/>
          <a:cs typeface="+mn-cs"/>
        </a:defRPr>
      </a:lvl8pPr>
      <a:lvl9pPr marL="3865058" indent="-227356" algn="l" defTabSz="45471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713" rtl="0" eaLnBrk="1" latinLnBrk="0" hangingPunct="1">
        <a:defRPr sz="1800" kern="1200">
          <a:solidFill>
            <a:schemeClr val="tx1"/>
          </a:solidFill>
          <a:latin typeface="+mn-lt"/>
          <a:ea typeface="+mn-ea"/>
          <a:cs typeface="+mn-cs"/>
        </a:defRPr>
      </a:lvl1pPr>
      <a:lvl2pPr marL="454713" algn="l" defTabSz="454713" rtl="0" eaLnBrk="1" latinLnBrk="0" hangingPunct="1">
        <a:defRPr sz="1800" kern="1200">
          <a:solidFill>
            <a:schemeClr val="tx1"/>
          </a:solidFill>
          <a:latin typeface="+mn-lt"/>
          <a:ea typeface="+mn-ea"/>
          <a:cs typeface="+mn-cs"/>
        </a:defRPr>
      </a:lvl2pPr>
      <a:lvl3pPr marL="909425" algn="l" defTabSz="454713" rtl="0" eaLnBrk="1" latinLnBrk="0" hangingPunct="1">
        <a:defRPr sz="1800" kern="1200">
          <a:solidFill>
            <a:schemeClr val="tx1"/>
          </a:solidFill>
          <a:latin typeface="+mn-lt"/>
          <a:ea typeface="+mn-ea"/>
          <a:cs typeface="+mn-cs"/>
        </a:defRPr>
      </a:lvl3pPr>
      <a:lvl4pPr marL="1364138" algn="l" defTabSz="454713" rtl="0" eaLnBrk="1" latinLnBrk="0" hangingPunct="1">
        <a:defRPr sz="1800" kern="1200">
          <a:solidFill>
            <a:schemeClr val="tx1"/>
          </a:solidFill>
          <a:latin typeface="+mn-lt"/>
          <a:ea typeface="+mn-ea"/>
          <a:cs typeface="+mn-cs"/>
        </a:defRPr>
      </a:lvl4pPr>
      <a:lvl5pPr marL="1818850" algn="l" defTabSz="454713" rtl="0" eaLnBrk="1" latinLnBrk="0" hangingPunct="1">
        <a:defRPr sz="1800" kern="1200">
          <a:solidFill>
            <a:schemeClr val="tx1"/>
          </a:solidFill>
          <a:latin typeface="+mn-lt"/>
          <a:ea typeface="+mn-ea"/>
          <a:cs typeface="+mn-cs"/>
        </a:defRPr>
      </a:lvl5pPr>
      <a:lvl6pPr marL="2273564" algn="l" defTabSz="454713" rtl="0" eaLnBrk="1" latinLnBrk="0" hangingPunct="1">
        <a:defRPr sz="1800" kern="1200">
          <a:solidFill>
            <a:schemeClr val="tx1"/>
          </a:solidFill>
          <a:latin typeface="+mn-lt"/>
          <a:ea typeface="+mn-ea"/>
          <a:cs typeface="+mn-cs"/>
        </a:defRPr>
      </a:lvl6pPr>
      <a:lvl7pPr marL="2728275" algn="l" defTabSz="454713" rtl="0" eaLnBrk="1" latinLnBrk="0" hangingPunct="1">
        <a:defRPr sz="1800" kern="1200">
          <a:solidFill>
            <a:schemeClr val="tx1"/>
          </a:solidFill>
          <a:latin typeface="+mn-lt"/>
          <a:ea typeface="+mn-ea"/>
          <a:cs typeface="+mn-cs"/>
        </a:defRPr>
      </a:lvl7pPr>
      <a:lvl8pPr marL="3182990" algn="l" defTabSz="454713" rtl="0" eaLnBrk="1" latinLnBrk="0" hangingPunct="1">
        <a:defRPr sz="1800" kern="1200">
          <a:solidFill>
            <a:schemeClr val="tx1"/>
          </a:solidFill>
          <a:latin typeface="+mn-lt"/>
          <a:ea typeface="+mn-ea"/>
          <a:cs typeface="+mn-cs"/>
        </a:defRPr>
      </a:lvl8pPr>
      <a:lvl9pPr marL="3637702" algn="l" defTabSz="45471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1173163" y="7069138"/>
            <a:ext cx="829468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userDrawn="1"/>
        </p:nvCxnSpPr>
        <p:spPr>
          <a:xfrm>
            <a:off x="1173163" y="495300"/>
            <a:ext cx="8294687" cy="0"/>
          </a:xfrm>
          <a:prstGeom prst="line">
            <a:avLst/>
          </a:prstGeom>
          <a:ln w="63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8136999" y="7131881"/>
            <a:ext cx="1344414" cy="283914"/>
          </a:xfrm>
          <a:prstGeom prst="rect">
            <a:avLst/>
          </a:prstGeom>
        </p:spPr>
      </p:pic>
    </p:spTree>
    <p:extLst>
      <p:ext uri="{BB962C8B-B14F-4D97-AF65-F5344CB8AC3E}">
        <p14:creationId xmlns:p14="http://schemas.microsoft.com/office/powerpoint/2010/main" val="197023173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803" r:id="rId18"/>
    <p:sldLayoutId id="2147483804" r:id="rId19"/>
    <p:sldLayoutId id="2147483805" r:id="rId20"/>
    <p:sldLayoutId id="2147483806" r:id="rId21"/>
    <p:sldLayoutId id="2147483807" r:id="rId22"/>
    <p:sldLayoutId id="2147483808" r:id="rId23"/>
    <p:sldLayoutId id="2147483809" r:id="rId24"/>
    <p:sldLayoutId id="2147483802" r:id="rId25"/>
    <p:sldLayoutId id="2147483810" r:id="rId26"/>
    <p:sldLayoutId id="2147483811" r:id="rId27"/>
    <p:sldLayoutId id="2147483812" r:id="rId28"/>
  </p:sldLayoutIdLst>
  <p:hf hdr="0" ftr="0" dt="0"/>
  <p:txStyles>
    <p:titleStyle>
      <a:lvl1pPr algn="ctr" defTabSz="453453" rtl="0" eaLnBrk="1" fontAlgn="base" hangingPunct="1">
        <a:spcBef>
          <a:spcPct val="0"/>
        </a:spcBef>
        <a:spcAft>
          <a:spcPct val="0"/>
        </a:spcAft>
        <a:defRPr sz="4300" kern="1200">
          <a:solidFill>
            <a:schemeClr val="tx1"/>
          </a:solidFill>
          <a:latin typeface="+mj-lt"/>
          <a:ea typeface="ＭＳ Ｐゴシック" charset="0"/>
          <a:cs typeface="ＭＳ Ｐゴシック" charset="0"/>
        </a:defRPr>
      </a:lvl1pPr>
      <a:lvl2pPr algn="ctr" defTabSz="45345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2pPr>
      <a:lvl3pPr algn="ctr" defTabSz="45345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3pPr>
      <a:lvl4pPr algn="ctr" defTabSz="45345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4pPr>
      <a:lvl5pPr algn="ctr" defTabSz="45345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5pPr>
      <a:lvl6pPr marL="454713" algn="ctr" defTabSz="45471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6pPr>
      <a:lvl7pPr marL="909425" algn="ctr" defTabSz="45471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7pPr>
      <a:lvl8pPr marL="1364138" algn="ctr" defTabSz="45471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8pPr>
      <a:lvl9pPr marL="1818850" algn="ctr" defTabSz="454713" rtl="0" eaLnBrk="1" fontAlgn="base" hangingPunct="1">
        <a:spcBef>
          <a:spcPct val="0"/>
        </a:spcBef>
        <a:spcAft>
          <a:spcPct val="0"/>
        </a:spcAft>
        <a:defRPr sz="4300">
          <a:solidFill>
            <a:schemeClr val="tx1"/>
          </a:solidFill>
          <a:latin typeface="Morningstar 1 Bold" charset="0"/>
          <a:ea typeface="ＭＳ Ｐゴシック" charset="0"/>
          <a:cs typeface="ＭＳ Ｐゴシック" charset="0"/>
        </a:defRPr>
      </a:lvl9pPr>
    </p:titleStyle>
    <p:bodyStyle>
      <a:lvl1pPr marL="340089" indent="-340089" algn="l" defTabSz="453453"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8277" indent="-283407" algn="l" defTabSz="453453"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6464" indent="-226726" algn="l" defTabSz="453453" rtl="0" eaLnBrk="1" fontAlgn="base" hangingPunct="1">
        <a:spcBef>
          <a:spcPct val="20000"/>
        </a:spcBef>
        <a:spcAft>
          <a:spcPct val="0"/>
        </a:spcAft>
        <a:buFont typeface="Arial" charset="0"/>
        <a:buChar char="•"/>
        <a:defRPr sz="2500" kern="1200">
          <a:solidFill>
            <a:schemeClr val="tx1"/>
          </a:solidFill>
          <a:latin typeface="+mn-lt"/>
          <a:ea typeface="ＭＳ Ｐゴシック" charset="0"/>
          <a:cs typeface="+mn-cs"/>
        </a:defRPr>
      </a:lvl3pPr>
      <a:lvl4pPr marL="1591335" indent="-226726" algn="l" defTabSz="45345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46203" indent="-226726" algn="l" defTabSz="45345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0920" indent="-227356" algn="l" defTabSz="454713" rtl="0" eaLnBrk="1" latinLnBrk="0" hangingPunct="1">
        <a:spcBef>
          <a:spcPct val="20000"/>
        </a:spcBef>
        <a:buFont typeface="Arial"/>
        <a:buChar char="•"/>
        <a:defRPr sz="2000" kern="1200">
          <a:solidFill>
            <a:schemeClr val="tx1"/>
          </a:solidFill>
          <a:latin typeface="+mn-lt"/>
          <a:ea typeface="+mn-ea"/>
          <a:cs typeface="+mn-cs"/>
        </a:defRPr>
      </a:lvl6pPr>
      <a:lvl7pPr marL="2955632" indent="-227356" algn="l" defTabSz="454713" rtl="0" eaLnBrk="1" latinLnBrk="0" hangingPunct="1">
        <a:spcBef>
          <a:spcPct val="20000"/>
        </a:spcBef>
        <a:buFont typeface="Arial"/>
        <a:buChar char="•"/>
        <a:defRPr sz="2000" kern="1200">
          <a:solidFill>
            <a:schemeClr val="tx1"/>
          </a:solidFill>
          <a:latin typeface="+mn-lt"/>
          <a:ea typeface="+mn-ea"/>
          <a:cs typeface="+mn-cs"/>
        </a:defRPr>
      </a:lvl7pPr>
      <a:lvl8pPr marL="3410345" indent="-227356" algn="l" defTabSz="454713" rtl="0" eaLnBrk="1" latinLnBrk="0" hangingPunct="1">
        <a:spcBef>
          <a:spcPct val="20000"/>
        </a:spcBef>
        <a:buFont typeface="Arial"/>
        <a:buChar char="•"/>
        <a:defRPr sz="2000" kern="1200">
          <a:solidFill>
            <a:schemeClr val="tx1"/>
          </a:solidFill>
          <a:latin typeface="+mn-lt"/>
          <a:ea typeface="+mn-ea"/>
          <a:cs typeface="+mn-cs"/>
        </a:defRPr>
      </a:lvl8pPr>
      <a:lvl9pPr marL="3865058" indent="-227356" algn="l" defTabSz="45471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713" rtl="0" eaLnBrk="1" latinLnBrk="0" hangingPunct="1">
        <a:defRPr sz="1800" kern="1200">
          <a:solidFill>
            <a:schemeClr val="tx1"/>
          </a:solidFill>
          <a:latin typeface="+mn-lt"/>
          <a:ea typeface="+mn-ea"/>
          <a:cs typeface="+mn-cs"/>
        </a:defRPr>
      </a:lvl1pPr>
      <a:lvl2pPr marL="454713" algn="l" defTabSz="454713" rtl="0" eaLnBrk="1" latinLnBrk="0" hangingPunct="1">
        <a:defRPr sz="1800" kern="1200">
          <a:solidFill>
            <a:schemeClr val="tx1"/>
          </a:solidFill>
          <a:latin typeface="+mn-lt"/>
          <a:ea typeface="+mn-ea"/>
          <a:cs typeface="+mn-cs"/>
        </a:defRPr>
      </a:lvl2pPr>
      <a:lvl3pPr marL="909425" algn="l" defTabSz="454713" rtl="0" eaLnBrk="1" latinLnBrk="0" hangingPunct="1">
        <a:defRPr sz="1800" kern="1200">
          <a:solidFill>
            <a:schemeClr val="tx1"/>
          </a:solidFill>
          <a:latin typeface="+mn-lt"/>
          <a:ea typeface="+mn-ea"/>
          <a:cs typeface="+mn-cs"/>
        </a:defRPr>
      </a:lvl3pPr>
      <a:lvl4pPr marL="1364138" algn="l" defTabSz="454713" rtl="0" eaLnBrk="1" latinLnBrk="0" hangingPunct="1">
        <a:defRPr sz="1800" kern="1200">
          <a:solidFill>
            <a:schemeClr val="tx1"/>
          </a:solidFill>
          <a:latin typeface="+mn-lt"/>
          <a:ea typeface="+mn-ea"/>
          <a:cs typeface="+mn-cs"/>
        </a:defRPr>
      </a:lvl4pPr>
      <a:lvl5pPr marL="1818850" algn="l" defTabSz="454713" rtl="0" eaLnBrk="1" latinLnBrk="0" hangingPunct="1">
        <a:defRPr sz="1800" kern="1200">
          <a:solidFill>
            <a:schemeClr val="tx1"/>
          </a:solidFill>
          <a:latin typeface="+mn-lt"/>
          <a:ea typeface="+mn-ea"/>
          <a:cs typeface="+mn-cs"/>
        </a:defRPr>
      </a:lvl5pPr>
      <a:lvl6pPr marL="2273564" algn="l" defTabSz="454713" rtl="0" eaLnBrk="1" latinLnBrk="0" hangingPunct="1">
        <a:defRPr sz="1800" kern="1200">
          <a:solidFill>
            <a:schemeClr val="tx1"/>
          </a:solidFill>
          <a:latin typeface="+mn-lt"/>
          <a:ea typeface="+mn-ea"/>
          <a:cs typeface="+mn-cs"/>
        </a:defRPr>
      </a:lvl6pPr>
      <a:lvl7pPr marL="2728275" algn="l" defTabSz="454713" rtl="0" eaLnBrk="1" latinLnBrk="0" hangingPunct="1">
        <a:defRPr sz="1800" kern="1200">
          <a:solidFill>
            <a:schemeClr val="tx1"/>
          </a:solidFill>
          <a:latin typeface="+mn-lt"/>
          <a:ea typeface="+mn-ea"/>
          <a:cs typeface="+mn-cs"/>
        </a:defRPr>
      </a:lvl7pPr>
      <a:lvl8pPr marL="3182990" algn="l" defTabSz="454713" rtl="0" eaLnBrk="1" latinLnBrk="0" hangingPunct="1">
        <a:defRPr sz="1800" kern="1200">
          <a:solidFill>
            <a:schemeClr val="tx1"/>
          </a:solidFill>
          <a:latin typeface="+mn-lt"/>
          <a:ea typeface="+mn-ea"/>
          <a:cs typeface="+mn-cs"/>
        </a:defRPr>
      </a:lvl8pPr>
      <a:lvl9pPr marL="3637702" algn="l" defTabSz="45471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59655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Lst>
  <p:hf hdr="0" ftr="0" dt="0"/>
  <p:txStyles>
    <p:titleStyle>
      <a:lvl1pPr algn="ctr" defTabSz="453313" rtl="0" eaLnBrk="1" fontAlgn="base" hangingPunct="1">
        <a:spcBef>
          <a:spcPct val="0"/>
        </a:spcBef>
        <a:spcAft>
          <a:spcPct val="0"/>
        </a:spcAft>
        <a:defRPr sz="4200" kern="1200">
          <a:solidFill>
            <a:schemeClr val="tx1"/>
          </a:solidFill>
          <a:latin typeface="+mj-lt"/>
          <a:ea typeface="ＭＳ Ｐゴシック" charset="0"/>
          <a:cs typeface="ＭＳ Ｐゴシック" charset="0"/>
        </a:defRPr>
      </a:lvl1pPr>
      <a:lvl2pPr algn="ctr" defTabSz="453313" rtl="0" eaLnBrk="1" fontAlgn="base" hangingPunct="1">
        <a:spcBef>
          <a:spcPct val="0"/>
        </a:spcBef>
        <a:spcAft>
          <a:spcPct val="0"/>
        </a:spcAft>
        <a:defRPr sz="4200">
          <a:solidFill>
            <a:schemeClr val="tx1"/>
          </a:solidFill>
          <a:latin typeface="Morningstar 1 Bold" charset="0"/>
          <a:ea typeface="ＭＳ Ｐゴシック" charset="0"/>
          <a:cs typeface="ＭＳ Ｐゴシック" charset="0"/>
        </a:defRPr>
      </a:lvl2pPr>
      <a:lvl3pPr algn="ctr" defTabSz="453313" rtl="0" eaLnBrk="1" fontAlgn="base" hangingPunct="1">
        <a:spcBef>
          <a:spcPct val="0"/>
        </a:spcBef>
        <a:spcAft>
          <a:spcPct val="0"/>
        </a:spcAft>
        <a:defRPr sz="4200">
          <a:solidFill>
            <a:schemeClr val="tx1"/>
          </a:solidFill>
          <a:latin typeface="Morningstar 1 Bold" charset="0"/>
          <a:ea typeface="ＭＳ Ｐゴシック" charset="0"/>
          <a:cs typeface="ＭＳ Ｐゴシック" charset="0"/>
        </a:defRPr>
      </a:lvl3pPr>
      <a:lvl4pPr algn="ctr" defTabSz="453313" rtl="0" eaLnBrk="1" fontAlgn="base" hangingPunct="1">
        <a:spcBef>
          <a:spcPct val="0"/>
        </a:spcBef>
        <a:spcAft>
          <a:spcPct val="0"/>
        </a:spcAft>
        <a:defRPr sz="4200">
          <a:solidFill>
            <a:schemeClr val="tx1"/>
          </a:solidFill>
          <a:latin typeface="Morningstar 1 Bold" charset="0"/>
          <a:ea typeface="ＭＳ Ｐゴシック" charset="0"/>
          <a:cs typeface="ＭＳ Ｐゴシック" charset="0"/>
        </a:defRPr>
      </a:lvl4pPr>
      <a:lvl5pPr algn="ctr" defTabSz="453313" rtl="0" eaLnBrk="1" fontAlgn="base" hangingPunct="1">
        <a:spcBef>
          <a:spcPct val="0"/>
        </a:spcBef>
        <a:spcAft>
          <a:spcPct val="0"/>
        </a:spcAft>
        <a:defRPr sz="4200">
          <a:solidFill>
            <a:schemeClr val="tx1"/>
          </a:solidFill>
          <a:latin typeface="Morningstar 1 Bold" charset="0"/>
          <a:ea typeface="ＭＳ Ｐゴシック" charset="0"/>
          <a:cs typeface="ＭＳ Ｐゴシック" charset="0"/>
        </a:defRPr>
      </a:lvl5pPr>
      <a:lvl6pPr marL="454575" algn="ctr" defTabSz="454575" rtl="0" eaLnBrk="1" fontAlgn="base" hangingPunct="1">
        <a:spcBef>
          <a:spcPct val="0"/>
        </a:spcBef>
        <a:spcAft>
          <a:spcPct val="0"/>
        </a:spcAft>
        <a:defRPr sz="4200">
          <a:solidFill>
            <a:schemeClr val="tx1"/>
          </a:solidFill>
          <a:latin typeface="Morningstar 1 Bold" charset="0"/>
          <a:ea typeface="ＭＳ Ｐゴシック" charset="0"/>
          <a:cs typeface="ＭＳ Ｐゴシック" charset="0"/>
        </a:defRPr>
      </a:lvl6pPr>
      <a:lvl7pPr marL="909146" algn="ctr" defTabSz="454575" rtl="0" eaLnBrk="1" fontAlgn="base" hangingPunct="1">
        <a:spcBef>
          <a:spcPct val="0"/>
        </a:spcBef>
        <a:spcAft>
          <a:spcPct val="0"/>
        </a:spcAft>
        <a:defRPr sz="4200">
          <a:solidFill>
            <a:schemeClr val="tx1"/>
          </a:solidFill>
          <a:latin typeface="Morningstar 1 Bold" charset="0"/>
          <a:ea typeface="ＭＳ Ｐゴシック" charset="0"/>
          <a:cs typeface="ＭＳ Ｐゴシック" charset="0"/>
        </a:defRPr>
      </a:lvl7pPr>
      <a:lvl8pPr marL="1363718" algn="ctr" defTabSz="454575" rtl="0" eaLnBrk="1" fontAlgn="base" hangingPunct="1">
        <a:spcBef>
          <a:spcPct val="0"/>
        </a:spcBef>
        <a:spcAft>
          <a:spcPct val="0"/>
        </a:spcAft>
        <a:defRPr sz="4200">
          <a:solidFill>
            <a:schemeClr val="tx1"/>
          </a:solidFill>
          <a:latin typeface="Morningstar 1 Bold" charset="0"/>
          <a:ea typeface="ＭＳ Ｐゴシック" charset="0"/>
          <a:cs typeface="ＭＳ Ｐゴシック" charset="0"/>
        </a:defRPr>
      </a:lvl8pPr>
      <a:lvl9pPr marL="1818291" algn="ctr" defTabSz="454575" rtl="0" eaLnBrk="1" fontAlgn="base" hangingPunct="1">
        <a:spcBef>
          <a:spcPct val="0"/>
        </a:spcBef>
        <a:spcAft>
          <a:spcPct val="0"/>
        </a:spcAft>
        <a:defRPr sz="4200">
          <a:solidFill>
            <a:schemeClr val="tx1"/>
          </a:solidFill>
          <a:latin typeface="Morningstar 1 Bold" charset="0"/>
          <a:ea typeface="ＭＳ Ｐゴシック" charset="0"/>
          <a:cs typeface="ＭＳ Ｐゴシック" charset="0"/>
        </a:defRPr>
      </a:lvl9pPr>
    </p:titleStyle>
    <p:bodyStyle>
      <a:lvl1pPr marL="339985" indent="-339985" algn="l" defTabSz="453313"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8049" indent="-283319" algn="l" defTabSz="453313" rtl="0" eaLnBrk="1" fontAlgn="base" hangingPunct="1">
        <a:spcBef>
          <a:spcPct val="20000"/>
        </a:spcBef>
        <a:spcAft>
          <a:spcPct val="0"/>
        </a:spcAft>
        <a:buFont typeface="Arial" charset="0"/>
        <a:buChar char="–"/>
        <a:defRPr sz="2700" kern="1200">
          <a:solidFill>
            <a:schemeClr val="tx1"/>
          </a:solidFill>
          <a:latin typeface="+mn-lt"/>
          <a:ea typeface="ＭＳ Ｐゴシック" charset="0"/>
          <a:cs typeface="+mn-cs"/>
        </a:defRPr>
      </a:lvl2pPr>
      <a:lvl3pPr marL="1136117" indent="-226656" algn="l" defTabSz="453313" rtl="0" eaLnBrk="1" fontAlgn="base" hangingPunct="1">
        <a:spcBef>
          <a:spcPct val="20000"/>
        </a:spcBef>
        <a:spcAft>
          <a:spcPct val="0"/>
        </a:spcAft>
        <a:buFont typeface="Arial" charset="0"/>
        <a:buChar char="•"/>
        <a:defRPr sz="2500" kern="1200">
          <a:solidFill>
            <a:schemeClr val="tx1"/>
          </a:solidFill>
          <a:latin typeface="+mn-lt"/>
          <a:ea typeface="ＭＳ Ｐゴシック" charset="0"/>
          <a:cs typeface="+mn-cs"/>
        </a:defRPr>
      </a:lvl3pPr>
      <a:lvl4pPr marL="1590847" indent="-226656" algn="l" defTabSz="4533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45574" indent="-226656" algn="l" defTabSz="4533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0152" indent="-227285" algn="l" defTabSz="454575" rtl="0" eaLnBrk="1" latinLnBrk="0" hangingPunct="1">
        <a:spcBef>
          <a:spcPct val="20000"/>
        </a:spcBef>
        <a:buFont typeface="Arial"/>
        <a:buChar char="•"/>
        <a:defRPr sz="2000" kern="1200">
          <a:solidFill>
            <a:schemeClr val="tx1"/>
          </a:solidFill>
          <a:latin typeface="+mn-lt"/>
          <a:ea typeface="+mn-ea"/>
          <a:cs typeface="+mn-cs"/>
        </a:defRPr>
      </a:lvl6pPr>
      <a:lvl7pPr marL="2954724" indent="-227285" algn="l" defTabSz="454575" rtl="0" eaLnBrk="1" latinLnBrk="0" hangingPunct="1">
        <a:spcBef>
          <a:spcPct val="20000"/>
        </a:spcBef>
        <a:buFont typeface="Arial"/>
        <a:buChar char="•"/>
        <a:defRPr sz="2000" kern="1200">
          <a:solidFill>
            <a:schemeClr val="tx1"/>
          </a:solidFill>
          <a:latin typeface="+mn-lt"/>
          <a:ea typeface="+mn-ea"/>
          <a:cs typeface="+mn-cs"/>
        </a:defRPr>
      </a:lvl7pPr>
      <a:lvl8pPr marL="3409297" indent="-227285" algn="l" defTabSz="454575" rtl="0" eaLnBrk="1" latinLnBrk="0" hangingPunct="1">
        <a:spcBef>
          <a:spcPct val="20000"/>
        </a:spcBef>
        <a:buFont typeface="Arial"/>
        <a:buChar char="•"/>
        <a:defRPr sz="2000" kern="1200">
          <a:solidFill>
            <a:schemeClr val="tx1"/>
          </a:solidFill>
          <a:latin typeface="+mn-lt"/>
          <a:ea typeface="+mn-ea"/>
          <a:cs typeface="+mn-cs"/>
        </a:defRPr>
      </a:lvl8pPr>
      <a:lvl9pPr marL="3863872" indent="-227285" algn="l" defTabSz="45457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575" rtl="0" eaLnBrk="1" latinLnBrk="0" hangingPunct="1">
        <a:defRPr sz="1700" kern="1200">
          <a:solidFill>
            <a:schemeClr val="tx1"/>
          </a:solidFill>
          <a:latin typeface="+mn-lt"/>
          <a:ea typeface="+mn-ea"/>
          <a:cs typeface="+mn-cs"/>
        </a:defRPr>
      </a:lvl1pPr>
      <a:lvl2pPr marL="454575" algn="l" defTabSz="454575" rtl="0" eaLnBrk="1" latinLnBrk="0" hangingPunct="1">
        <a:defRPr sz="1700" kern="1200">
          <a:solidFill>
            <a:schemeClr val="tx1"/>
          </a:solidFill>
          <a:latin typeface="+mn-lt"/>
          <a:ea typeface="+mn-ea"/>
          <a:cs typeface="+mn-cs"/>
        </a:defRPr>
      </a:lvl2pPr>
      <a:lvl3pPr marL="909146" algn="l" defTabSz="454575" rtl="0" eaLnBrk="1" latinLnBrk="0" hangingPunct="1">
        <a:defRPr sz="1700" kern="1200">
          <a:solidFill>
            <a:schemeClr val="tx1"/>
          </a:solidFill>
          <a:latin typeface="+mn-lt"/>
          <a:ea typeface="+mn-ea"/>
          <a:cs typeface="+mn-cs"/>
        </a:defRPr>
      </a:lvl3pPr>
      <a:lvl4pPr marL="1363718" algn="l" defTabSz="454575" rtl="0" eaLnBrk="1" latinLnBrk="0" hangingPunct="1">
        <a:defRPr sz="1700" kern="1200">
          <a:solidFill>
            <a:schemeClr val="tx1"/>
          </a:solidFill>
          <a:latin typeface="+mn-lt"/>
          <a:ea typeface="+mn-ea"/>
          <a:cs typeface="+mn-cs"/>
        </a:defRPr>
      </a:lvl4pPr>
      <a:lvl5pPr marL="1818291" algn="l" defTabSz="454575" rtl="0" eaLnBrk="1" latinLnBrk="0" hangingPunct="1">
        <a:defRPr sz="1700" kern="1200">
          <a:solidFill>
            <a:schemeClr val="tx1"/>
          </a:solidFill>
          <a:latin typeface="+mn-lt"/>
          <a:ea typeface="+mn-ea"/>
          <a:cs typeface="+mn-cs"/>
        </a:defRPr>
      </a:lvl5pPr>
      <a:lvl6pPr marL="2272866" algn="l" defTabSz="454575" rtl="0" eaLnBrk="1" latinLnBrk="0" hangingPunct="1">
        <a:defRPr sz="1700" kern="1200">
          <a:solidFill>
            <a:schemeClr val="tx1"/>
          </a:solidFill>
          <a:latin typeface="+mn-lt"/>
          <a:ea typeface="+mn-ea"/>
          <a:cs typeface="+mn-cs"/>
        </a:defRPr>
      </a:lvl6pPr>
      <a:lvl7pPr marL="2727438" algn="l" defTabSz="454575" rtl="0" eaLnBrk="1" latinLnBrk="0" hangingPunct="1">
        <a:defRPr sz="1700" kern="1200">
          <a:solidFill>
            <a:schemeClr val="tx1"/>
          </a:solidFill>
          <a:latin typeface="+mn-lt"/>
          <a:ea typeface="+mn-ea"/>
          <a:cs typeface="+mn-cs"/>
        </a:defRPr>
      </a:lvl7pPr>
      <a:lvl8pPr marL="3182013" algn="l" defTabSz="454575" rtl="0" eaLnBrk="1" latinLnBrk="0" hangingPunct="1">
        <a:defRPr sz="1700" kern="1200">
          <a:solidFill>
            <a:schemeClr val="tx1"/>
          </a:solidFill>
          <a:latin typeface="+mn-lt"/>
          <a:ea typeface="+mn-ea"/>
          <a:cs typeface="+mn-cs"/>
        </a:defRPr>
      </a:lvl8pPr>
      <a:lvl9pPr marL="3636584" algn="l" defTabSz="45457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tags" Target="../tags/tag1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ags" Target="../tags/tag1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1.xml"/><Relationship Id="rId1" Type="http://schemas.openxmlformats.org/officeDocument/2006/relationships/tags" Target="../tags/tag13.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1.xml"/><Relationship Id="rId1" Type="http://schemas.openxmlformats.org/officeDocument/2006/relationships/tags" Target="../tags/tag1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1.xml"/><Relationship Id="rId1" Type="http://schemas.openxmlformats.org/officeDocument/2006/relationships/tags" Target="../tags/tag15.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tags" Target="../tags/tag16.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8.xml"/><Relationship Id="rId1" Type="http://schemas.openxmlformats.org/officeDocument/2006/relationships/tags" Target="../tags/tag18.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8.xml"/><Relationship Id="rId1" Type="http://schemas.openxmlformats.org/officeDocument/2006/relationships/tags" Target="../tags/tag19.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8.xml"/><Relationship Id="rId1" Type="http://schemas.openxmlformats.org/officeDocument/2006/relationships/tags" Target="../tags/tag20.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8.xml"/><Relationship Id="rId1" Type="http://schemas.openxmlformats.org/officeDocument/2006/relationships/tags" Target="../tags/tag21.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1.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1.xml"/><Relationship Id="rId1" Type="http://schemas.openxmlformats.org/officeDocument/2006/relationships/tags" Target="../tags/tag23.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1.xml"/><Relationship Id="rId1" Type="http://schemas.openxmlformats.org/officeDocument/2006/relationships/tags" Target="../tags/tag24.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1.xml"/><Relationship Id="rId1" Type="http://schemas.openxmlformats.org/officeDocument/2006/relationships/tags" Target="../tags/tag25.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1.xml"/><Relationship Id="rId1" Type="http://schemas.openxmlformats.org/officeDocument/2006/relationships/tags" Target="../tags/tag26.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1.xml"/><Relationship Id="rId1" Type="http://schemas.openxmlformats.org/officeDocument/2006/relationships/tags" Target="../tags/tag27.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1.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1.xml"/><Relationship Id="rId1" Type="http://schemas.openxmlformats.org/officeDocument/2006/relationships/tags" Target="../tags/tag29.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1.xml"/><Relationship Id="rId1" Type="http://schemas.openxmlformats.org/officeDocument/2006/relationships/tags" Target="../tags/tag30.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1.xml"/><Relationship Id="rId1" Type="http://schemas.openxmlformats.org/officeDocument/2006/relationships/tags" Target="../tags/tag31.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1.xml"/><Relationship Id="rId1" Type="http://schemas.openxmlformats.org/officeDocument/2006/relationships/tags" Target="../tags/tag32.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1.xml"/><Relationship Id="rId1" Type="http://schemas.openxmlformats.org/officeDocument/2006/relationships/tags" Target="../tags/tag33.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1.xml"/><Relationship Id="rId1" Type="http://schemas.openxmlformats.org/officeDocument/2006/relationships/tags" Target="../tags/tag34.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5.xml"/><Relationship Id="rId1" Type="http://schemas.openxmlformats.org/officeDocument/2006/relationships/tags" Target="../tags/tag35.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1.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1.xml"/><Relationship Id="rId1" Type="http://schemas.openxmlformats.org/officeDocument/2006/relationships/tags" Target="../tags/tag37.xml"/><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8.xml"/><Relationship Id="rId1" Type="http://schemas.openxmlformats.org/officeDocument/2006/relationships/tags" Target="../tags/tag38.xml"/><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1.xml"/><Relationship Id="rId1" Type="http://schemas.openxmlformats.org/officeDocument/2006/relationships/tags" Target="../tags/tag39.xml"/><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1.xml"/><Relationship Id="rId1" Type="http://schemas.openxmlformats.org/officeDocument/2006/relationships/tags" Target="../tags/tag40.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1.xml"/><Relationship Id="rId1" Type="http://schemas.openxmlformats.org/officeDocument/2006/relationships/tags" Target="../tags/tag41.xml"/><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1.xml"/><Relationship Id="rId1" Type="http://schemas.openxmlformats.org/officeDocument/2006/relationships/tags" Target="../tags/tag42.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4.xml"/><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8.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xml"/><Relationship Id="rId1" Type="http://schemas.openxmlformats.org/officeDocument/2006/relationships/tags" Target="../tags/tag9.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tags" Target="../tags/tag10.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176340" y="3377705"/>
            <a:ext cx="8748710" cy="3224431"/>
          </a:xfrm>
        </p:spPr>
        <p:txBody>
          <a:bodyPr/>
          <a:lstStyle/>
          <a:p>
            <a:pPr>
              <a:lnSpc>
                <a:spcPct val="100000"/>
              </a:lnSpc>
              <a:spcAft>
                <a:spcPts val="0"/>
              </a:spcAft>
            </a:pPr>
            <a:r>
              <a:rPr lang="en-US" b="1" dirty="0"/>
              <a:t>Steve Wendel</a:t>
            </a:r>
            <a:br>
              <a:rPr lang="en-US" dirty="0"/>
            </a:br>
            <a:r>
              <a:rPr lang="en-US" dirty="0"/>
              <a:t>Head of Behavioral Science</a:t>
            </a:r>
          </a:p>
          <a:p>
            <a:pPr>
              <a:lnSpc>
                <a:spcPct val="100000"/>
              </a:lnSpc>
              <a:spcAft>
                <a:spcPts val="0"/>
              </a:spcAft>
            </a:pPr>
            <a:r>
              <a:rPr lang="en-US" dirty="0"/>
              <a:t>Morningstar, Inc.</a:t>
            </a:r>
          </a:p>
          <a:p>
            <a:pPr>
              <a:lnSpc>
                <a:spcPct val="100000"/>
              </a:lnSpc>
            </a:pPr>
            <a:br>
              <a:rPr lang="en-US" sz="2400" dirty="0"/>
            </a:br>
            <a:br>
              <a:rPr lang="en-US" sz="2400" dirty="0"/>
            </a:br>
            <a:br>
              <a:rPr lang="en-US" sz="2400" dirty="0"/>
            </a:br>
            <a:endParaRPr lang="en-US" sz="2400" dirty="0"/>
          </a:p>
          <a:p>
            <a:pPr>
              <a:lnSpc>
                <a:spcPct val="100000"/>
              </a:lnSpc>
            </a:pPr>
            <a:endParaRPr lang="en-US" sz="4399" dirty="0"/>
          </a:p>
        </p:txBody>
      </p:sp>
      <p:sp>
        <p:nvSpPr>
          <p:cNvPr id="3" name="Title 2"/>
          <p:cNvSpPr>
            <a:spLocks noGrp="1"/>
          </p:cNvSpPr>
          <p:nvPr>
            <p:ph type="title"/>
          </p:nvPr>
        </p:nvSpPr>
        <p:spPr>
          <a:xfrm>
            <a:off x="1176341" y="2028773"/>
            <a:ext cx="5659891" cy="932157"/>
          </a:xfrm>
        </p:spPr>
        <p:txBody>
          <a:bodyPr/>
          <a:lstStyle/>
          <a:p>
            <a:r>
              <a:rPr lang="en-US" dirty="0"/>
              <a:t>Coaching Investors Through Volatile Times</a:t>
            </a:r>
          </a:p>
        </p:txBody>
      </p:sp>
    </p:spTree>
    <p:custDataLst>
      <p:tags r:id="rId1"/>
    </p:custDataLst>
    <p:extLst>
      <p:ext uri="{BB962C8B-B14F-4D97-AF65-F5344CB8AC3E}">
        <p14:creationId xmlns:p14="http://schemas.microsoft.com/office/powerpoint/2010/main" val="3226300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4294967295"/>
          </p:nvPr>
        </p:nvSpPr>
        <p:spPr>
          <a:xfrm>
            <a:off x="1176338" y="590285"/>
            <a:ext cx="8291512" cy="414323"/>
          </a:xfrm>
          <a:prstGeom prst="rect">
            <a:avLst/>
          </a:prstGeom>
        </p:spPr>
        <p:txBody>
          <a:bodyPr/>
          <a:lstStyle/>
          <a:p>
            <a:pPr marL="0" indent="0">
              <a:buNone/>
            </a:pPr>
            <a:r>
              <a:rPr lang="en-US" b="1" dirty="0">
                <a:solidFill>
                  <a:schemeClr val="bg1">
                    <a:lumMod val="95000"/>
                  </a:schemeClr>
                </a:solidFill>
              </a:rPr>
              <a:t>But things happen, and he calls you.</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2879" y="1298112"/>
            <a:ext cx="8019072" cy="5348721"/>
          </a:xfrm>
          <a:prstGeom prst="rect">
            <a:avLst/>
          </a:prstGeom>
        </p:spPr>
      </p:pic>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10</a:t>
            </a:fld>
            <a:endParaRPr lang="en-US" dirty="0">
              <a:solidFill>
                <a:schemeClr val="bg1">
                  <a:lumMod val="85000"/>
                </a:schemeClr>
              </a:solidFill>
            </a:endParaRPr>
          </a:p>
        </p:txBody>
      </p:sp>
    </p:spTree>
    <p:custDataLst>
      <p:tags r:id="rId1"/>
    </p:custDataLst>
    <p:extLst>
      <p:ext uri="{BB962C8B-B14F-4D97-AF65-F5344CB8AC3E}">
        <p14:creationId xmlns:p14="http://schemas.microsoft.com/office/powerpoint/2010/main" val="866589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4294967295"/>
          </p:nvPr>
        </p:nvSpPr>
        <p:spPr>
          <a:xfrm>
            <a:off x="1176338" y="590285"/>
            <a:ext cx="8291512" cy="414323"/>
          </a:xfrm>
          <a:prstGeom prst="rect">
            <a:avLst/>
          </a:prstGeom>
        </p:spPr>
        <p:txBody>
          <a:bodyPr/>
          <a:lstStyle/>
          <a:p>
            <a:pPr marL="0" indent="0">
              <a:buNone/>
            </a:pPr>
            <a:r>
              <a:rPr lang="en-US" b="1" dirty="0">
                <a:solidFill>
                  <a:schemeClr val="bg1">
                    <a:lumMod val="95000"/>
                  </a:schemeClr>
                </a:solidFill>
              </a:rPr>
              <a:t>The dreaded call</a:t>
            </a:r>
          </a:p>
        </p:txBody>
      </p:sp>
      <p:sp>
        <p:nvSpPr>
          <p:cNvPr id="6"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11</a:t>
            </a:fld>
            <a:endParaRPr lang="en-US" dirty="0">
              <a:solidFill>
                <a:schemeClr val="bg1">
                  <a:lumMod val="85000"/>
                </a:schemeClr>
              </a:solidFill>
            </a:endParaRPr>
          </a:p>
        </p:txBody>
      </p:sp>
      <p:pic>
        <p:nvPicPr>
          <p:cNvPr id="2050" name="Picture 2" descr="Image result for Red P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120515"/>
            <a:ext cx="4297589" cy="29481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52041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4294967295"/>
          </p:nvPr>
        </p:nvSpPr>
        <p:spPr>
          <a:xfrm>
            <a:off x="1176338" y="590285"/>
            <a:ext cx="8291512" cy="414323"/>
          </a:xfrm>
          <a:prstGeom prst="rect">
            <a:avLst/>
          </a:prstGeom>
        </p:spPr>
        <p:txBody>
          <a:bodyPr/>
          <a:lstStyle/>
          <a:p>
            <a:pPr marL="0" indent="0">
              <a:buNone/>
            </a:pPr>
            <a:r>
              <a:rPr lang="en-US" b="1" dirty="0">
                <a:solidFill>
                  <a:schemeClr val="bg1">
                    <a:lumMod val="95000"/>
                  </a:schemeClr>
                </a:solidFill>
              </a:rPr>
              <a:t>Ideally, you could calm him down.</a:t>
            </a:r>
          </a:p>
        </p:txBody>
      </p:sp>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12</a:t>
            </a:fld>
            <a:endParaRPr lang="en-US" dirty="0">
              <a:solidFill>
                <a:schemeClr val="bg1">
                  <a:lumMod val="85000"/>
                </a:schemeClr>
              </a:solidFill>
            </a:endParaRPr>
          </a:p>
        </p:txBody>
      </p:sp>
      <p:pic>
        <p:nvPicPr>
          <p:cNvPr id="4098" name="Picture 2" descr="C:\Users\swendel\OneDrive - MORNINGSTAR INC\Media\ImagesOfJohn\shutterstock_330891980.jpg"/>
          <p:cNvPicPr>
            <a:picLocks noChangeAspect="1" noChangeArrowheads="1"/>
          </p:cNvPicPr>
          <p:nvPr/>
        </p:nvPicPr>
        <p:blipFill rotWithShape="1">
          <a:blip r:embed="rId4">
            <a:extLst>
              <a:ext uri="{28A0092B-C50C-407E-A947-70E740481C1C}">
                <a14:useLocalDpi xmlns:a14="http://schemas.microsoft.com/office/drawing/2010/main" val="0"/>
              </a:ext>
            </a:extLst>
          </a:blip>
          <a:srcRect t="18801"/>
          <a:stretch/>
        </p:blipFill>
        <p:spPr bwMode="auto">
          <a:xfrm>
            <a:off x="1184276" y="1698170"/>
            <a:ext cx="7239001" cy="51187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43508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4294967295"/>
          </p:nvPr>
        </p:nvSpPr>
        <p:spPr>
          <a:xfrm>
            <a:off x="1176338" y="590285"/>
            <a:ext cx="8291512" cy="414323"/>
          </a:xfrm>
          <a:prstGeom prst="rect">
            <a:avLst/>
          </a:prstGeom>
        </p:spPr>
        <p:txBody>
          <a:bodyPr/>
          <a:lstStyle/>
          <a:p>
            <a:pPr marL="0" indent="0">
              <a:buNone/>
            </a:pPr>
            <a:r>
              <a:rPr lang="en-US" b="1" dirty="0">
                <a:solidFill>
                  <a:schemeClr val="bg1">
                    <a:lumMod val="95000"/>
                  </a:schemeClr>
                </a:solidFill>
              </a:rPr>
              <a:t>We all know how this can play out…</a:t>
            </a:r>
          </a:p>
        </p:txBody>
      </p:sp>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13</a:t>
            </a:fld>
            <a:endParaRPr lang="en-US" dirty="0">
              <a:solidFill>
                <a:schemeClr val="bg1">
                  <a:lumMod val="85000"/>
                </a:schemeClr>
              </a:solidFill>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999" y="1296746"/>
            <a:ext cx="7666219" cy="5408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833553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4294967295"/>
          </p:nvPr>
        </p:nvSpPr>
        <p:spPr>
          <a:xfrm>
            <a:off x="1165452" y="602160"/>
            <a:ext cx="8291512" cy="414323"/>
          </a:xfrm>
          <a:prstGeom prst="rect">
            <a:avLst/>
          </a:prstGeom>
        </p:spPr>
        <p:txBody>
          <a:bodyPr/>
          <a:lstStyle/>
          <a:p>
            <a:pPr marL="0" indent="0">
              <a:buNone/>
            </a:pPr>
            <a:r>
              <a:rPr lang="en-US" b="1" dirty="0">
                <a:solidFill>
                  <a:schemeClr val="bg1">
                    <a:lumMod val="95000"/>
                  </a:schemeClr>
                </a:solidFill>
              </a:rPr>
              <a:t>Does he bail on his investments or on you? </a:t>
            </a:r>
            <a:br>
              <a:rPr lang="en-US" b="1" dirty="0">
                <a:solidFill>
                  <a:schemeClr val="bg1">
                    <a:lumMod val="95000"/>
                  </a:schemeClr>
                </a:solidFill>
              </a:rPr>
            </a:br>
            <a:endParaRPr lang="en-US" b="1" dirty="0">
              <a:solidFill>
                <a:schemeClr val="bg1">
                  <a:lumMod val="95000"/>
                </a:schemeClr>
              </a:solidFill>
            </a:endParaRPr>
          </a:p>
        </p:txBody>
      </p:sp>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14</a:t>
            </a:fld>
            <a:endParaRPr lang="en-US" dirty="0">
              <a:solidFill>
                <a:schemeClr val="bg1">
                  <a:lumMod val="85000"/>
                </a:schemeClr>
              </a:solidFill>
            </a:endParaRPr>
          </a:p>
        </p:txBody>
      </p:sp>
      <p:pic>
        <p:nvPicPr>
          <p:cNvPr id="5122" name="Picture 2" descr="C:\Users\swendel\OneDrive - MORNINGSTAR INC\Media\ImagesOfJohn\shutterstock_3464262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960" y="1741714"/>
            <a:ext cx="7811728" cy="50450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14610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4294967295"/>
          </p:nvPr>
        </p:nvSpPr>
        <p:spPr>
          <a:xfrm>
            <a:off x="1176338" y="590285"/>
            <a:ext cx="8291512" cy="414323"/>
          </a:xfrm>
          <a:prstGeom prst="rect">
            <a:avLst/>
          </a:prstGeom>
        </p:spPr>
        <p:txBody>
          <a:bodyPr/>
          <a:lstStyle/>
          <a:p>
            <a:pPr marL="0" indent="0">
              <a:buNone/>
            </a:pPr>
            <a:r>
              <a:rPr lang="en-US" b="1" dirty="0">
                <a:solidFill>
                  <a:schemeClr val="bg1">
                    <a:lumMod val="95000"/>
                  </a:schemeClr>
                </a:solidFill>
              </a:rPr>
              <a:t>Do you help John destroy his wealth, </a:t>
            </a:r>
            <a:br>
              <a:rPr lang="en-US" b="1" dirty="0">
                <a:solidFill>
                  <a:schemeClr val="bg1">
                    <a:lumMod val="95000"/>
                  </a:schemeClr>
                </a:solidFill>
              </a:rPr>
            </a:br>
            <a:r>
              <a:rPr lang="en-US" b="1" dirty="0">
                <a:solidFill>
                  <a:schemeClr val="bg1">
                    <a:lumMod val="95000"/>
                  </a:schemeClr>
                </a:solidFill>
              </a:rPr>
              <a:t>or do you lose him as a client?</a:t>
            </a:r>
          </a:p>
        </p:txBody>
      </p:sp>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15</a:t>
            </a:fld>
            <a:endParaRPr lang="en-US" dirty="0">
              <a:solidFill>
                <a:schemeClr val="bg1">
                  <a:lumMod val="85000"/>
                </a:schemeClr>
              </a:solidFill>
            </a:endParaRPr>
          </a:p>
        </p:txBody>
      </p:sp>
      <p:pic>
        <p:nvPicPr>
          <p:cNvPr id="6146" name="Picture 2" descr="Image result for two bad choi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867" y="2198753"/>
            <a:ext cx="5237864" cy="34154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7718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9"/>
          </p:nvPr>
        </p:nvSpPr>
        <p:spPr>
          <a:xfrm>
            <a:off x="1193801" y="2003625"/>
            <a:ext cx="8286749" cy="4599102"/>
          </a:xfrm>
        </p:spPr>
        <p:txBody>
          <a:bodyPr/>
          <a:lstStyle/>
          <a:p>
            <a:pPr marL="514307" indent="-514307">
              <a:lnSpc>
                <a:spcPts val="4500"/>
              </a:lnSpc>
              <a:buFont typeface="+mj-lt"/>
              <a:buAutoNum type="arabicPeriod"/>
            </a:pPr>
            <a:r>
              <a:rPr lang="en-US" sz="3200" dirty="0">
                <a:solidFill>
                  <a:schemeClr val="bg1">
                    <a:lumMod val="95000"/>
                  </a:schemeClr>
                </a:solidFill>
              </a:rPr>
              <a:t>The problem of panic: what’s at stake</a:t>
            </a:r>
          </a:p>
          <a:p>
            <a:pPr marL="514307" indent="-514307">
              <a:lnSpc>
                <a:spcPts val="4500"/>
              </a:lnSpc>
              <a:buFont typeface="+mj-lt"/>
              <a:buAutoNum type="arabicPeriod"/>
            </a:pPr>
            <a:r>
              <a:rPr lang="en-US" sz="3200" b="1" dirty="0">
                <a:solidFill>
                  <a:schemeClr val="bg1">
                    <a:lumMod val="95000"/>
                  </a:schemeClr>
                </a:solidFill>
              </a:rPr>
              <a:t>Why it happens</a:t>
            </a:r>
          </a:p>
          <a:p>
            <a:pPr marL="514307" indent="-514307">
              <a:lnSpc>
                <a:spcPts val="4500"/>
              </a:lnSpc>
              <a:buFont typeface="+mj-lt"/>
              <a:buAutoNum type="arabicPeriod"/>
            </a:pPr>
            <a:r>
              <a:rPr lang="en-US" sz="3200" dirty="0">
                <a:solidFill>
                  <a:schemeClr val="bg1">
                    <a:lumMod val="95000"/>
                  </a:schemeClr>
                </a:solidFill>
              </a:rPr>
              <a:t>What you can do about it</a:t>
            </a:r>
          </a:p>
          <a:p>
            <a:pPr marL="514307" indent="-514307">
              <a:lnSpc>
                <a:spcPts val="4500"/>
              </a:lnSpc>
              <a:buFont typeface="+mj-lt"/>
              <a:buAutoNum type="arabicPeriod"/>
            </a:pPr>
            <a:r>
              <a:rPr lang="en-US" sz="3200" dirty="0">
                <a:solidFill>
                  <a:schemeClr val="bg1">
                    <a:lumMod val="95000"/>
                  </a:schemeClr>
                </a:solidFill>
              </a:rPr>
              <a:t>Wrap up</a:t>
            </a:r>
            <a:endParaRPr lang="en-US" sz="3599" dirty="0">
              <a:solidFill>
                <a:schemeClr val="bg1">
                  <a:lumMod val="95000"/>
                </a:schemeClr>
              </a:solidFill>
            </a:endParaRPr>
          </a:p>
          <a:p>
            <a:pPr marL="0" indent="0">
              <a:lnSpc>
                <a:spcPts val="4500"/>
              </a:lnSpc>
              <a:buNone/>
            </a:pPr>
            <a:endParaRPr lang="en-US" sz="3599" dirty="0">
              <a:solidFill>
                <a:schemeClr val="bg1">
                  <a:lumMod val="95000"/>
                </a:schemeClr>
              </a:solidFill>
            </a:endParaRPr>
          </a:p>
          <a:p>
            <a:endParaRPr lang="en-US" sz="2000" dirty="0">
              <a:solidFill>
                <a:schemeClr val="bg1">
                  <a:lumMod val="95000"/>
                </a:schemeClr>
              </a:solidFill>
            </a:endParaRPr>
          </a:p>
        </p:txBody>
      </p:sp>
      <p:sp>
        <p:nvSpPr>
          <p:cNvPr id="5" name="Text Placeholder 3"/>
          <p:cNvSpPr>
            <a:spLocks noGrp="1"/>
          </p:cNvSpPr>
          <p:nvPr>
            <p:ph type="body" sz="quarter" idx="4294967295"/>
          </p:nvPr>
        </p:nvSpPr>
        <p:spPr>
          <a:xfrm>
            <a:off x="1176338" y="590285"/>
            <a:ext cx="8291512" cy="414323"/>
          </a:xfrm>
          <a:prstGeom prst="rect">
            <a:avLst/>
          </a:prstGeom>
        </p:spPr>
        <p:txBody>
          <a:bodyPr/>
          <a:lstStyle/>
          <a:p>
            <a:pPr marL="0" indent="0">
              <a:buNone/>
            </a:pPr>
            <a:r>
              <a:rPr lang="en-US" b="1" dirty="0">
                <a:solidFill>
                  <a:schemeClr val="bg1">
                    <a:lumMod val="95000"/>
                  </a:schemeClr>
                </a:solidFill>
              </a:rPr>
              <a:t>Agenda</a:t>
            </a:r>
          </a:p>
        </p:txBody>
      </p:sp>
      <p:sp>
        <p:nvSpPr>
          <p:cNvPr id="6"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16</a:t>
            </a:fld>
            <a:endParaRPr lang="en-US" dirty="0">
              <a:solidFill>
                <a:schemeClr val="bg1">
                  <a:lumMod val="85000"/>
                </a:schemeClr>
              </a:solidFill>
            </a:endParaRPr>
          </a:p>
        </p:txBody>
      </p:sp>
    </p:spTree>
    <p:custDataLst>
      <p:tags r:id="rId1"/>
    </p:custDataLst>
    <p:extLst>
      <p:ext uri="{BB962C8B-B14F-4D97-AF65-F5344CB8AC3E}">
        <p14:creationId xmlns:p14="http://schemas.microsoft.com/office/powerpoint/2010/main" val="1682882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176338" y="741129"/>
            <a:ext cx="8291512" cy="414323"/>
          </a:xfrm>
        </p:spPr>
        <p:txBody>
          <a:bodyPr/>
          <a:lstStyle/>
          <a:p>
            <a:r>
              <a:rPr lang="en-US" sz="3200" dirty="0">
                <a:solidFill>
                  <a:schemeClr val="bg1"/>
                </a:solidFill>
              </a:rPr>
              <a:t>Recent experience is usually a pretty good guide</a:t>
            </a:r>
          </a:p>
        </p:txBody>
      </p:sp>
      <p:sp>
        <p:nvSpPr>
          <p:cNvPr id="7" name="Slide Number Placeholder 2"/>
          <p:cNvSpPr>
            <a:spLocks noGrp="1"/>
          </p:cNvSpPr>
          <p:nvPr>
            <p:ph type="sldNum" sz="quarter" idx="18"/>
          </p:nvPr>
        </p:nvSpPr>
        <p:spPr>
          <a:prstGeom prst="rect">
            <a:avLst/>
          </a:prstGeom>
        </p:spPr>
        <p:txBody>
          <a:bodyPr/>
          <a:lstStyle/>
          <a:p>
            <a:pPr>
              <a:defRPr/>
            </a:pPr>
            <a:fld id="{2C54B95D-2AD2-F440-A4A9-C3EE8473308A}" type="slidenum">
              <a:rPr lang="en-US" smtClean="0">
                <a:solidFill>
                  <a:schemeClr val="bg1"/>
                </a:solidFill>
              </a:rPr>
              <a:pPr>
                <a:defRPr/>
              </a:pPr>
              <a:t>17</a:t>
            </a:fld>
            <a:endParaRPr lang="en-US" dirty="0">
              <a:solidFill>
                <a:schemeClr val="bg1"/>
              </a:solidFill>
            </a:endParaRPr>
          </a:p>
        </p:txBody>
      </p:sp>
      <p:pic>
        <p:nvPicPr>
          <p:cNvPr id="10244" name="Picture 4" descr="Going down a steep h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44121" y="1284260"/>
            <a:ext cx="5263580" cy="54214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0620345"/>
      </p:ext>
    </p:extLst>
  </p:cSld>
  <p:clrMapOvr>
    <a:masterClrMapping/>
  </p:clrMapOvr>
  <mc:AlternateContent xmlns:mc="http://schemas.openxmlformats.org/markup-compatibility/2006" xmlns:p14="http://schemas.microsoft.com/office/powerpoint/2010/main">
    <mc:Choice Requires="p14">
      <p:transition spd="slow" p14:dur="2000" advTm="21227"/>
    </mc:Choice>
    <mc:Fallback xmlns="">
      <p:transition spd="slow" advTm="2122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176338" y="741129"/>
            <a:ext cx="8291512" cy="414323"/>
          </a:xfrm>
        </p:spPr>
        <p:txBody>
          <a:bodyPr/>
          <a:lstStyle/>
          <a:p>
            <a:r>
              <a:rPr lang="en-US" sz="3200" dirty="0">
                <a:solidFill>
                  <a:schemeClr val="bg1"/>
                </a:solidFill>
              </a:rPr>
              <a:t>Other people send a strong signal of what to do</a:t>
            </a:r>
          </a:p>
        </p:txBody>
      </p:sp>
      <p:sp>
        <p:nvSpPr>
          <p:cNvPr id="7" name="Slide Number Placeholder 2"/>
          <p:cNvSpPr>
            <a:spLocks noGrp="1"/>
          </p:cNvSpPr>
          <p:nvPr>
            <p:ph type="sldNum" sz="quarter" idx="18"/>
          </p:nvPr>
        </p:nvSpPr>
        <p:spPr>
          <a:prstGeom prst="rect">
            <a:avLst/>
          </a:prstGeom>
        </p:spPr>
        <p:txBody>
          <a:bodyPr/>
          <a:lstStyle/>
          <a:p>
            <a:pPr>
              <a:defRPr/>
            </a:pPr>
            <a:fld id="{2C54B95D-2AD2-F440-A4A9-C3EE8473308A}" type="slidenum">
              <a:rPr lang="en-US" smtClean="0">
                <a:solidFill>
                  <a:schemeClr val="bg1"/>
                </a:solidFill>
              </a:rPr>
              <a:pPr>
                <a:defRPr/>
              </a:pPr>
              <a:t>18</a:t>
            </a:fld>
            <a:endParaRPr lang="en-US" dirty="0">
              <a:solidFill>
                <a:schemeClr val="bg1"/>
              </a:solidFill>
            </a:endParaRPr>
          </a:p>
        </p:txBody>
      </p:sp>
      <p:pic>
        <p:nvPicPr>
          <p:cNvPr id="7172" name="Picture 4" descr="Image result for Lemmings having second though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605" y="1908156"/>
            <a:ext cx="5505061" cy="41705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07859942"/>
      </p:ext>
    </p:extLst>
  </p:cSld>
  <p:clrMapOvr>
    <a:masterClrMapping/>
  </p:clrMapOvr>
  <mc:AlternateContent xmlns:mc="http://schemas.openxmlformats.org/markup-compatibility/2006" xmlns:p14="http://schemas.microsoft.com/office/powerpoint/2010/main">
    <mc:Choice Requires="p14">
      <p:transition spd="slow" p14:dur="2000" advTm="21227"/>
    </mc:Choice>
    <mc:Fallback xmlns="">
      <p:transition spd="slow" advTm="2122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jamiebrownmusic.files.wordpress.com/2014/09/screen-shot-2014-09-29-at-11-21-26-pm.png?w=856&amp;h=34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009" y="1922421"/>
            <a:ext cx="10082412" cy="432271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2"/>
          </p:nvPr>
        </p:nvSpPr>
        <p:spPr>
          <a:xfrm>
            <a:off x="1176338" y="722468"/>
            <a:ext cx="8291512" cy="414323"/>
          </a:xfrm>
        </p:spPr>
        <p:txBody>
          <a:bodyPr/>
          <a:lstStyle/>
          <a:p>
            <a:r>
              <a:rPr lang="en-US" sz="3200" dirty="0">
                <a:solidFill>
                  <a:schemeClr val="bg1"/>
                </a:solidFill>
              </a:rPr>
              <a:t>They want you to take action!</a:t>
            </a:r>
          </a:p>
        </p:txBody>
      </p:sp>
      <p:sp>
        <p:nvSpPr>
          <p:cNvPr id="7" name="Slide Number Placeholder 2"/>
          <p:cNvSpPr>
            <a:spLocks noGrp="1"/>
          </p:cNvSpPr>
          <p:nvPr>
            <p:ph type="sldNum" sz="quarter" idx="18"/>
          </p:nvPr>
        </p:nvSpPr>
        <p:spPr>
          <a:prstGeom prst="rect">
            <a:avLst/>
          </a:prstGeom>
        </p:spPr>
        <p:txBody>
          <a:bodyPr/>
          <a:lstStyle/>
          <a:p>
            <a:pPr>
              <a:defRPr/>
            </a:pPr>
            <a:fld id="{2C54B95D-2AD2-F440-A4A9-C3EE8473308A}" type="slidenum">
              <a:rPr lang="en-US" smtClean="0">
                <a:solidFill>
                  <a:schemeClr val="bg1"/>
                </a:solidFill>
              </a:rPr>
              <a:pPr>
                <a:defRPr/>
              </a:pPr>
              <a:t>19</a:t>
            </a:fld>
            <a:endParaRPr lang="en-US" dirty="0">
              <a:solidFill>
                <a:schemeClr val="bg1"/>
              </a:solidFill>
            </a:endParaRPr>
          </a:p>
        </p:txBody>
      </p:sp>
      <p:sp>
        <p:nvSpPr>
          <p:cNvPr id="5" name="TextBox 4">
            <a:extLst>
              <a:ext uri="{FF2B5EF4-FFF2-40B4-BE49-F238E27FC236}">
                <a16:creationId xmlns:a16="http://schemas.microsoft.com/office/drawing/2014/main" id="{DB6AAC0D-A91B-4F95-B605-6F42BF005BF0}"/>
              </a:ext>
            </a:extLst>
          </p:cNvPr>
          <p:cNvSpPr txBox="1"/>
          <p:nvPr/>
        </p:nvSpPr>
        <p:spPr>
          <a:xfrm>
            <a:off x="2889557" y="6300666"/>
            <a:ext cx="3903784" cy="246221"/>
          </a:xfrm>
          <a:prstGeom prst="rect">
            <a:avLst/>
          </a:prstGeom>
          <a:noFill/>
        </p:spPr>
        <p:txBody>
          <a:bodyPr wrap="square" rtlCol="0">
            <a:spAutoFit/>
          </a:bodyPr>
          <a:lstStyle/>
          <a:p>
            <a:r>
              <a:rPr lang="en-US" sz="1000" dirty="0">
                <a:solidFill>
                  <a:schemeClr val="bg1"/>
                </a:solidFill>
              </a:rPr>
              <a:t>Action bias among elite soccer goalkeepers: The case of penalty Kicks, 2007</a:t>
            </a:r>
          </a:p>
        </p:txBody>
      </p:sp>
    </p:spTree>
    <p:custDataLst>
      <p:tags r:id="rId1"/>
    </p:custDataLst>
    <p:extLst>
      <p:ext uri="{BB962C8B-B14F-4D97-AF65-F5344CB8AC3E}">
        <p14:creationId xmlns:p14="http://schemas.microsoft.com/office/powerpoint/2010/main" val="3802275698"/>
      </p:ext>
    </p:extLst>
  </p:cSld>
  <p:clrMapOvr>
    <a:masterClrMapping/>
  </p:clrMapOvr>
  <mc:AlternateContent xmlns:mc="http://schemas.openxmlformats.org/markup-compatibility/2006" xmlns:p14="http://schemas.microsoft.com/office/powerpoint/2010/main">
    <mc:Choice Requires="p14">
      <p:transition spd="slow" p14:dur="2000" advTm="21227"/>
    </mc:Choice>
    <mc:Fallback xmlns="">
      <p:transition spd="slow" advTm="2122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a:defRPr/>
            </a:pPr>
            <a:fld id="{2C54B95D-2AD2-F440-A4A9-C3EE8473308A}" type="slidenum">
              <a:rPr lang="en-US" smtClean="0"/>
              <a:pPr>
                <a:defRPr/>
              </a:pPr>
              <a:t>2</a:t>
            </a:fld>
            <a:endParaRPr lang="en-US" dirty="0"/>
          </a:p>
        </p:txBody>
      </p:sp>
      <p:sp>
        <p:nvSpPr>
          <p:cNvPr id="3" name="Title 2"/>
          <p:cNvSpPr>
            <a:spLocks noGrp="1"/>
          </p:cNvSpPr>
          <p:nvPr>
            <p:ph type="title"/>
          </p:nvPr>
        </p:nvSpPr>
        <p:spPr/>
        <p:txBody>
          <a:bodyPr/>
          <a:lstStyle/>
          <a:p>
            <a:pPr indent="-830019"/>
            <a:r>
              <a:rPr lang="en-US" dirty="0"/>
              <a:t>Predictably Irrational</a:t>
            </a:r>
          </a:p>
        </p:txBody>
      </p:sp>
      <p:graphicFrame>
        <p:nvGraphicFramePr>
          <p:cNvPr id="10" name="Chart 9">
            <a:extLst>
              <a:ext uri="{FF2B5EF4-FFF2-40B4-BE49-F238E27FC236}">
                <a16:creationId xmlns:a16="http://schemas.microsoft.com/office/drawing/2014/main" id="{3E16F1EE-EE79-4724-8D14-F599258C9FDB}"/>
              </a:ext>
            </a:extLst>
          </p:cNvPr>
          <p:cNvGraphicFramePr>
            <a:graphicFrameLocks/>
          </p:cNvGraphicFramePr>
          <p:nvPr>
            <p:extLst>
              <p:ext uri="{D42A27DB-BD31-4B8C-83A1-F6EECF244321}">
                <p14:modId xmlns:p14="http://schemas.microsoft.com/office/powerpoint/2010/main" val="1163217424"/>
              </p:ext>
            </p:extLst>
          </p:nvPr>
        </p:nvGraphicFramePr>
        <p:xfrm>
          <a:off x="110277" y="1403695"/>
          <a:ext cx="9837846" cy="521450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FAEDAFE6-2713-4424-BD41-F0AF33E1BE37}"/>
              </a:ext>
            </a:extLst>
          </p:cNvPr>
          <p:cNvSpPr txBox="1"/>
          <p:nvPr/>
        </p:nvSpPr>
        <p:spPr>
          <a:xfrm>
            <a:off x="5474797" y="1694641"/>
            <a:ext cx="1129616" cy="415498"/>
          </a:xfrm>
          <a:prstGeom prst="rect">
            <a:avLst/>
          </a:prstGeom>
          <a:noFill/>
        </p:spPr>
        <p:txBody>
          <a:bodyPr wrap="square" rtlCol="0">
            <a:spAutoFit/>
          </a:bodyPr>
          <a:lstStyle/>
          <a:p>
            <a:r>
              <a:rPr lang="en-US" b="1" dirty="0">
                <a:solidFill>
                  <a:srgbClr val="FF0000"/>
                </a:solidFill>
                <a:latin typeface="+mj-lt"/>
              </a:rPr>
              <a:t>Buy high</a:t>
            </a:r>
          </a:p>
        </p:txBody>
      </p:sp>
      <p:sp>
        <p:nvSpPr>
          <p:cNvPr id="12" name="TextBox 11">
            <a:extLst>
              <a:ext uri="{FF2B5EF4-FFF2-40B4-BE49-F238E27FC236}">
                <a16:creationId xmlns:a16="http://schemas.microsoft.com/office/drawing/2014/main" id="{C60EA128-BA1D-4052-958B-A6CED8C03380}"/>
              </a:ext>
            </a:extLst>
          </p:cNvPr>
          <p:cNvSpPr txBox="1"/>
          <p:nvPr/>
        </p:nvSpPr>
        <p:spPr>
          <a:xfrm>
            <a:off x="2610551" y="2525914"/>
            <a:ext cx="1129616" cy="415498"/>
          </a:xfrm>
          <a:prstGeom prst="rect">
            <a:avLst/>
          </a:prstGeom>
          <a:noFill/>
        </p:spPr>
        <p:txBody>
          <a:bodyPr wrap="square" rtlCol="0">
            <a:spAutoFit/>
          </a:bodyPr>
          <a:lstStyle/>
          <a:p>
            <a:r>
              <a:rPr lang="en-US" b="1" dirty="0">
                <a:solidFill>
                  <a:srgbClr val="FF0000"/>
                </a:solidFill>
                <a:latin typeface="+mj-lt"/>
              </a:rPr>
              <a:t>Sell low </a:t>
            </a:r>
          </a:p>
        </p:txBody>
      </p:sp>
      <p:cxnSp>
        <p:nvCxnSpPr>
          <p:cNvPr id="13" name="Straight Arrow Connector 12">
            <a:extLst>
              <a:ext uri="{FF2B5EF4-FFF2-40B4-BE49-F238E27FC236}">
                <a16:creationId xmlns:a16="http://schemas.microsoft.com/office/drawing/2014/main" id="{58D3E65B-7C39-4303-B602-B1C5469C09AC}"/>
              </a:ext>
            </a:extLst>
          </p:cNvPr>
          <p:cNvCxnSpPr/>
          <p:nvPr/>
        </p:nvCxnSpPr>
        <p:spPr>
          <a:xfrm>
            <a:off x="6621913" y="1980205"/>
            <a:ext cx="2313709" cy="545709"/>
          </a:xfrm>
          <a:prstGeom prst="straightConnector1">
            <a:avLst/>
          </a:prstGeom>
          <a:ln w="38100">
            <a:solidFill>
              <a:srgbClr val="5E5E5E"/>
            </a:solidFill>
            <a:tailEnd type="arrow" w="lg" len="med"/>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B1D40E0C-945A-47B8-88F5-81EC4601E0CE}"/>
              </a:ext>
            </a:extLst>
          </p:cNvPr>
          <p:cNvCxnSpPr>
            <a:cxnSpLocks/>
          </p:cNvCxnSpPr>
          <p:nvPr/>
        </p:nvCxnSpPr>
        <p:spPr>
          <a:xfrm flipH="1">
            <a:off x="4391332" y="2110139"/>
            <a:ext cx="1211801" cy="1513838"/>
          </a:xfrm>
          <a:prstGeom prst="straightConnector1">
            <a:avLst/>
          </a:prstGeom>
          <a:ln w="38100">
            <a:solidFill>
              <a:srgbClr val="5E5E5E"/>
            </a:solidFill>
            <a:tailEnd type="arrow" w="lg"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52DDFF9-1028-4C69-9277-8CF321A043D6}"/>
              </a:ext>
            </a:extLst>
          </p:cNvPr>
          <p:cNvCxnSpPr>
            <a:cxnSpLocks/>
          </p:cNvCxnSpPr>
          <p:nvPr/>
        </p:nvCxnSpPr>
        <p:spPr>
          <a:xfrm flipH="1">
            <a:off x="2610551" y="2941412"/>
            <a:ext cx="426263" cy="1454865"/>
          </a:xfrm>
          <a:prstGeom prst="straightConnector1">
            <a:avLst/>
          </a:prstGeom>
          <a:ln w="38100">
            <a:solidFill>
              <a:srgbClr val="5E5E5E"/>
            </a:solidFill>
            <a:tailEnd type="arrow" w="lg" len="med"/>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CB1FDC77-36D3-41AF-9D4D-A85284D74F43}"/>
              </a:ext>
            </a:extLst>
          </p:cNvPr>
          <p:cNvCxnSpPr>
            <a:cxnSpLocks/>
          </p:cNvCxnSpPr>
          <p:nvPr/>
        </p:nvCxnSpPr>
        <p:spPr>
          <a:xfrm>
            <a:off x="3175360" y="2941412"/>
            <a:ext cx="564807" cy="1039229"/>
          </a:xfrm>
          <a:prstGeom prst="straightConnector1">
            <a:avLst/>
          </a:prstGeom>
          <a:ln w="38100">
            <a:solidFill>
              <a:srgbClr val="5E5E5E"/>
            </a:solidFill>
            <a:tailEnd type="arrow" w="lg" len="med"/>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1300705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12"/>
          </p:nvPr>
        </p:nvSpPr>
        <p:spPr>
          <a:xfrm>
            <a:off x="1176338" y="722468"/>
            <a:ext cx="8291512" cy="414323"/>
          </a:xfrm>
          <a:prstGeom prst="rect">
            <a:avLst/>
          </a:prstGeom>
        </p:spPr>
        <p:txBody>
          <a:bodyPr/>
          <a:lstStyle/>
          <a:p>
            <a:r>
              <a:rPr lang="en-US" b="1" dirty="0">
                <a:solidFill>
                  <a:schemeClr val="bg1">
                    <a:lumMod val="95000"/>
                  </a:schemeClr>
                </a:solidFill>
              </a:rPr>
              <a:t>He knows what’s wise, but he still struggles internally</a:t>
            </a:r>
          </a:p>
        </p:txBody>
      </p:sp>
      <p:sp>
        <p:nvSpPr>
          <p:cNvPr id="4" name="Slide Number Placeholder 2"/>
          <p:cNvSpPr>
            <a:spLocks noGrp="1"/>
          </p:cNvSpPr>
          <p:nvPr>
            <p:ph type="sldNum" sz="quarter" idx="18"/>
          </p:nvPr>
        </p:nvSpPr>
        <p:spPr>
          <a:prstGeom prst="rect">
            <a:avLst/>
          </a:prstGeom>
        </p:spPr>
        <p:txBody>
          <a:bodyPr/>
          <a:lstStyle/>
          <a:p>
            <a:pPr>
              <a:defRPr/>
            </a:pPr>
            <a:fld id="{2C54B95D-2AD2-F440-A4A9-C3EE8473308A}" type="slidenum">
              <a:rPr lang="en-US" smtClean="0">
                <a:solidFill>
                  <a:schemeClr val="bg1">
                    <a:lumMod val="85000"/>
                  </a:schemeClr>
                </a:solidFill>
              </a:rPr>
              <a:pPr>
                <a:defRPr/>
              </a:pPr>
              <a:t>20</a:t>
            </a:fld>
            <a:endParaRPr lang="en-US" dirty="0">
              <a:solidFill>
                <a:schemeClr val="bg1">
                  <a:lumMod val="85000"/>
                </a:schemeClr>
              </a:solidFill>
            </a:endParaRPr>
          </a:p>
        </p:txBody>
      </p:sp>
      <p:pic>
        <p:nvPicPr>
          <p:cNvPr id="1026" name="Picture 2" descr="C:\Users\swendel\OneDrive - MORNINGSTAR INC\Media\ImagesOfJohn\shutterstock_3681962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688" y="1317171"/>
            <a:ext cx="8221162" cy="50868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3368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9"/>
          </p:nvPr>
        </p:nvSpPr>
        <p:spPr>
          <a:xfrm>
            <a:off x="1193801" y="2003625"/>
            <a:ext cx="8286749" cy="4599102"/>
          </a:xfrm>
        </p:spPr>
        <p:txBody>
          <a:bodyPr/>
          <a:lstStyle/>
          <a:p>
            <a:pPr marL="514307" indent="-514307">
              <a:lnSpc>
                <a:spcPts val="4500"/>
              </a:lnSpc>
              <a:buFont typeface="+mj-lt"/>
              <a:buAutoNum type="arabicPeriod"/>
            </a:pPr>
            <a:r>
              <a:rPr lang="en-US" sz="3200" dirty="0">
                <a:solidFill>
                  <a:schemeClr val="bg1">
                    <a:lumMod val="95000"/>
                  </a:schemeClr>
                </a:solidFill>
              </a:rPr>
              <a:t>The problem of panic: what’s at stake</a:t>
            </a:r>
          </a:p>
          <a:p>
            <a:pPr marL="514307" indent="-514307">
              <a:lnSpc>
                <a:spcPts val="4500"/>
              </a:lnSpc>
              <a:buFont typeface="+mj-lt"/>
              <a:buAutoNum type="arabicPeriod"/>
            </a:pPr>
            <a:r>
              <a:rPr lang="en-US" sz="3200" dirty="0">
                <a:solidFill>
                  <a:schemeClr val="bg1">
                    <a:lumMod val="95000"/>
                  </a:schemeClr>
                </a:solidFill>
              </a:rPr>
              <a:t>Why it happens</a:t>
            </a:r>
          </a:p>
          <a:p>
            <a:pPr marL="514307" indent="-514307">
              <a:lnSpc>
                <a:spcPts val="4500"/>
              </a:lnSpc>
              <a:buFont typeface="+mj-lt"/>
              <a:buAutoNum type="arabicPeriod"/>
            </a:pPr>
            <a:r>
              <a:rPr lang="en-US" sz="3200" b="1" dirty="0">
                <a:solidFill>
                  <a:schemeClr val="bg1">
                    <a:lumMod val="95000"/>
                  </a:schemeClr>
                </a:solidFill>
              </a:rPr>
              <a:t>What you can do about it</a:t>
            </a:r>
          </a:p>
          <a:p>
            <a:pPr marL="514307" indent="-514307">
              <a:lnSpc>
                <a:spcPts val="4500"/>
              </a:lnSpc>
              <a:buFont typeface="+mj-lt"/>
              <a:buAutoNum type="arabicPeriod"/>
            </a:pPr>
            <a:r>
              <a:rPr lang="en-US" sz="3200" dirty="0">
                <a:solidFill>
                  <a:schemeClr val="bg1">
                    <a:lumMod val="95000"/>
                  </a:schemeClr>
                </a:solidFill>
              </a:rPr>
              <a:t>Wrap up</a:t>
            </a:r>
            <a:endParaRPr lang="en-US" sz="3599" dirty="0">
              <a:solidFill>
                <a:schemeClr val="bg1">
                  <a:lumMod val="95000"/>
                </a:schemeClr>
              </a:solidFill>
            </a:endParaRPr>
          </a:p>
          <a:p>
            <a:pPr marL="0" indent="0">
              <a:lnSpc>
                <a:spcPts val="4500"/>
              </a:lnSpc>
              <a:buNone/>
            </a:pPr>
            <a:endParaRPr lang="en-US" sz="3599" dirty="0">
              <a:solidFill>
                <a:schemeClr val="bg1">
                  <a:lumMod val="95000"/>
                </a:schemeClr>
              </a:solidFill>
            </a:endParaRPr>
          </a:p>
          <a:p>
            <a:endParaRPr lang="en-US" sz="2000" dirty="0">
              <a:solidFill>
                <a:schemeClr val="bg1">
                  <a:lumMod val="95000"/>
                </a:schemeClr>
              </a:solidFill>
            </a:endParaRPr>
          </a:p>
        </p:txBody>
      </p:sp>
      <p:sp>
        <p:nvSpPr>
          <p:cNvPr id="5" name="Text Placeholder 3"/>
          <p:cNvSpPr>
            <a:spLocks noGrp="1"/>
          </p:cNvSpPr>
          <p:nvPr>
            <p:ph type="body" sz="quarter" idx="4294967295"/>
          </p:nvPr>
        </p:nvSpPr>
        <p:spPr>
          <a:xfrm>
            <a:off x="1176338" y="590285"/>
            <a:ext cx="8291512" cy="414323"/>
          </a:xfrm>
          <a:prstGeom prst="rect">
            <a:avLst/>
          </a:prstGeom>
        </p:spPr>
        <p:txBody>
          <a:bodyPr/>
          <a:lstStyle/>
          <a:p>
            <a:pPr marL="0" indent="0">
              <a:buNone/>
            </a:pPr>
            <a:r>
              <a:rPr lang="en-US" b="1" dirty="0">
                <a:solidFill>
                  <a:schemeClr val="bg1">
                    <a:lumMod val="95000"/>
                  </a:schemeClr>
                </a:solidFill>
              </a:rPr>
              <a:t>Agenda</a:t>
            </a:r>
          </a:p>
        </p:txBody>
      </p:sp>
      <p:sp>
        <p:nvSpPr>
          <p:cNvPr id="6"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21</a:t>
            </a:fld>
            <a:endParaRPr lang="en-US" dirty="0">
              <a:solidFill>
                <a:schemeClr val="bg1">
                  <a:lumMod val="85000"/>
                </a:schemeClr>
              </a:solidFill>
            </a:endParaRPr>
          </a:p>
        </p:txBody>
      </p:sp>
    </p:spTree>
    <p:custDataLst>
      <p:tags r:id="rId1"/>
    </p:custDataLst>
    <p:extLst>
      <p:ext uri="{BB962C8B-B14F-4D97-AF65-F5344CB8AC3E}">
        <p14:creationId xmlns:p14="http://schemas.microsoft.com/office/powerpoint/2010/main" val="3963199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608"/>
            <a:ext cx="10058400" cy="8278063"/>
          </a:xfrm>
          <a:prstGeom prst="rect">
            <a:avLst/>
          </a:prstGeom>
        </p:spPr>
      </p:pic>
      <p:sp>
        <p:nvSpPr>
          <p:cNvPr id="8" name="Text Placeholder 3"/>
          <p:cNvSpPr>
            <a:spLocks noGrp="1"/>
          </p:cNvSpPr>
          <p:nvPr>
            <p:ph type="body" sz="quarter" idx="12"/>
          </p:nvPr>
        </p:nvSpPr>
        <p:spPr>
          <a:xfrm>
            <a:off x="1176338" y="715472"/>
            <a:ext cx="8291512" cy="414323"/>
          </a:xfrm>
          <a:prstGeom prst="rect">
            <a:avLst/>
          </a:prstGeom>
        </p:spPr>
        <p:txBody>
          <a:bodyPr/>
          <a:lstStyle/>
          <a:p>
            <a:r>
              <a:rPr lang="en-US" sz="3200" dirty="0">
                <a:solidFill>
                  <a:schemeClr val="bg1">
                    <a:lumMod val="95000"/>
                  </a:schemeClr>
                </a:solidFill>
              </a:rPr>
              <a:t>Tackle the psychology of anxiety directly</a:t>
            </a:r>
          </a:p>
        </p:txBody>
      </p:sp>
      <p:sp>
        <p:nvSpPr>
          <p:cNvPr id="4" name="Text Placeholder 3"/>
          <p:cNvSpPr txBox="1">
            <a:spLocks/>
          </p:cNvSpPr>
          <p:nvPr/>
        </p:nvSpPr>
        <p:spPr>
          <a:xfrm>
            <a:off x="3138617" y="2497897"/>
            <a:ext cx="2903838" cy="2370667"/>
          </a:xfrm>
          <a:prstGeom prst="rect">
            <a:avLst/>
          </a:prstGeom>
        </p:spPr>
        <p:txBody>
          <a:bodyPr/>
          <a:lstStyle>
            <a:lvl1pPr marL="340117" indent="-340117" algn="l" defTabSz="453491"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8339" indent="-283431" algn="l" defTabSz="453491"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6560" indent="-226745" algn="l" defTabSz="453491" rtl="0" eaLnBrk="1" fontAlgn="base" hangingPunct="1">
              <a:spcBef>
                <a:spcPct val="20000"/>
              </a:spcBef>
              <a:spcAft>
                <a:spcPct val="0"/>
              </a:spcAft>
              <a:buFont typeface="Arial" charset="0"/>
              <a:buChar char="•"/>
              <a:defRPr sz="2500" kern="1200">
                <a:solidFill>
                  <a:schemeClr val="tx1"/>
                </a:solidFill>
                <a:latin typeface="+mn-lt"/>
                <a:ea typeface="ＭＳ Ｐゴシック" charset="0"/>
                <a:cs typeface="+mn-cs"/>
              </a:defRPr>
            </a:lvl3pPr>
            <a:lvl4pPr marL="1591468" indent="-226745" algn="l" defTabSz="453491"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46374" indent="-226745" algn="l" defTabSz="453491"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1129" indent="-227375" algn="l" defTabSz="454751" rtl="0" eaLnBrk="1" latinLnBrk="0" hangingPunct="1">
              <a:spcBef>
                <a:spcPct val="20000"/>
              </a:spcBef>
              <a:buFont typeface="Arial"/>
              <a:buChar char="•"/>
              <a:defRPr sz="2000" kern="1200">
                <a:solidFill>
                  <a:schemeClr val="tx1"/>
                </a:solidFill>
                <a:latin typeface="+mn-lt"/>
                <a:ea typeface="+mn-ea"/>
                <a:cs typeface="+mn-cs"/>
              </a:defRPr>
            </a:lvl6pPr>
            <a:lvl7pPr marL="2955880" indent="-227375" algn="l" defTabSz="454751" rtl="0" eaLnBrk="1" latinLnBrk="0" hangingPunct="1">
              <a:spcBef>
                <a:spcPct val="20000"/>
              </a:spcBef>
              <a:buFont typeface="Arial"/>
              <a:buChar char="•"/>
              <a:defRPr sz="2000" kern="1200">
                <a:solidFill>
                  <a:schemeClr val="tx1"/>
                </a:solidFill>
                <a:latin typeface="+mn-lt"/>
                <a:ea typeface="+mn-ea"/>
                <a:cs typeface="+mn-cs"/>
              </a:defRPr>
            </a:lvl7pPr>
            <a:lvl8pPr marL="3410631" indent="-227375" algn="l" defTabSz="454751" rtl="0" eaLnBrk="1" latinLnBrk="0" hangingPunct="1">
              <a:spcBef>
                <a:spcPct val="20000"/>
              </a:spcBef>
              <a:buFont typeface="Arial"/>
              <a:buChar char="•"/>
              <a:defRPr sz="2000" kern="1200">
                <a:solidFill>
                  <a:schemeClr val="tx1"/>
                </a:solidFill>
                <a:latin typeface="+mn-lt"/>
                <a:ea typeface="+mn-ea"/>
                <a:cs typeface="+mn-cs"/>
              </a:defRPr>
            </a:lvl8pPr>
            <a:lvl9pPr marL="3865382" indent="-227375" algn="l" defTabSz="454751"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4500"/>
              </a:lnSpc>
              <a:buNone/>
            </a:pPr>
            <a:endParaRPr lang="en-US" sz="3599" dirty="0">
              <a:solidFill>
                <a:schemeClr val="bg1">
                  <a:lumMod val="95000"/>
                </a:schemeClr>
              </a:solidFill>
            </a:endParaRPr>
          </a:p>
          <a:p>
            <a:pPr marL="0" indent="0">
              <a:lnSpc>
                <a:spcPts val="4500"/>
              </a:lnSpc>
              <a:buNone/>
            </a:pPr>
            <a:endParaRPr lang="en-US" sz="3599" dirty="0">
              <a:solidFill>
                <a:schemeClr val="bg1">
                  <a:lumMod val="95000"/>
                </a:schemeClr>
              </a:solidFill>
            </a:endParaRPr>
          </a:p>
          <a:p>
            <a:pPr marL="0" indent="0">
              <a:lnSpc>
                <a:spcPts val="4500"/>
              </a:lnSpc>
              <a:buNone/>
            </a:pPr>
            <a:endParaRPr lang="en-US" sz="3599" dirty="0">
              <a:solidFill>
                <a:schemeClr val="bg1">
                  <a:lumMod val="95000"/>
                </a:schemeClr>
              </a:solidFill>
            </a:endParaRPr>
          </a:p>
          <a:p>
            <a:pPr marL="0" indent="0">
              <a:lnSpc>
                <a:spcPts val="4500"/>
              </a:lnSpc>
              <a:buNone/>
            </a:pPr>
            <a:endParaRPr lang="en-US" sz="3599" dirty="0">
              <a:solidFill>
                <a:schemeClr val="bg1">
                  <a:lumMod val="95000"/>
                </a:schemeClr>
              </a:solidFill>
            </a:endParaRPr>
          </a:p>
          <a:p>
            <a:endParaRPr lang="en-US" sz="2000" dirty="0">
              <a:solidFill>
                <a:schemeClr val="bg1">
                  <a:lumMod val="95000"/>
                </a:schemeClr>
              </a:solidFill>
            </a:endParaRPr>
          </a:p>
        </p:txBody>
      </p:sp>
      <p:sp>
        <p:nvSpPr>
          <p:cNvPr id="5" name="Rectangle 4">
            <a:extLst>
              <a:ext uri="{FF2B5EF4-FFF2-40B4-BE49-F238E27FC236}">
                <a16:creationId xmlns:a16="http://schemas.microsoft.com/office/drawing/2014/main" id="{F86689B3-8B40-4DEA-8A2D-A7E6B27EC37E}"/>
              </a:ext>
            </a:extLst>
          </p:cNvPr>
          <p:cNvSpPr/>
          <p:nvPr/>
        </p:nvSpPr>
        <p:spPr>
          <a:xfrm>
            <a:off x="968596" y="7809324"/>
            <a:ext cx="2626040" cy="230832"/>
          </a:xfrm>
          <a:prstGeom prst="rect">
            <a:avLst/>
          </a:prstGeom>
        </p:spPr>
        <p:txBody>
          <a:bodyPr wrap="none">
            <a:spAutoFit/>
          </a:bodyPr>
          <a:lstStyle/>
          <a:p>
            <a:r>
              <a:rPr lang="en-US" sz="900" dirty="0">
                <a:solidFill>
                  <a:schemeClr val="bg1"/>
                </a:solidFill>
                <a:latin typeface="UniversNext for MORNPC Cn"/>
              </a:rPr>
              <a:t>For Financial Advisor Use Only. Not for use with the public.</a:t>
            </a:r>
            <a:endParaRPr lang="en-US" dirty="0">
              <a:solidFill>
                <a:schemeClr val="bg1"/>
              </a:solidFill>
            </a:endParaRPr>
          </a:p>
        </p:txBody>
      </p:sp>
    </p:spTree>
    <p:custDataLst>
      <p:tags r:id="rId1"/>
    </p:custDataLst>
    <p:extLst>
      <p:ext uri="{BB962C8B-B14F-4D97-AF65-F5344CB8AC3E}">
        <p14:creationId xmlns:p14="http://schemas.microsoft.com/office/powerpoint/2010/main" val="4198083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rocky pa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652" y="1831329"/>
            <a:ext cx="5251087" cy="3630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p:cNvSpPr>
            <a:spLocks noGrp="1"/>
          </p:cNvSpPr>
          <p:nvPr>
            <p:ph type="body" sz="quarter" idx="12"/>
          </p:nvPr>
        </p:nvSpPr>
        <p:spPr>
          <a:xfrm>
            <a:off x="1176338" y="715472"/>
            <a:ext cx="8695450" cy="414323"/>
          </a:xfrm>
          <a:prstGeom prst="rect">
            <a:avLst/>
          </a:prstGeom>
        </p:spPr>
        <p:txBody>
          <a:bodyPr/>
          <a:lstStyle/>
          <a:p>
            <a:r>
              <a:rPr lang="en-US" sz="3200" dirty="0">
                <a:solidFill>
                  <a:schemeClr val="bg1">
                    <a:lumMod val="95000"/>
                  </a:schemeClr>
                </a:solidFill>
              </a:rPr>
              <a:t>Five steps along the rocky path, five potential solutions</a:t>
            </a:r>
          </a:p>
        </p:txBody>
      </p:sp>
      <p:sp>
        <p:nvSpPr>
          <p:cNvPr id="4" name="Text Placeholder 3"/>
          <p:cNvSpPr txBox="1">
            <a:spLocks/>
          </p:cNvSpPr>
          <p:nvPr/>
        </p:nvSpPr>
        <p:spPr>
          <a:xfrm>
            <a:off x="1107390" y="1971590"/>
            <a:ext cx="2903838" cy="2370667"/>
          </a:xfrm>
          <a:prstGeom prst="rect">
            <a:avLst/>
          </a:prstGeom>
        </p:spPr>
        <p:txBody>
          <a:bodyPr/>
          <a:lstStyle>
            <a:lvl1pPr marL="340117" indent="-340117" algn="l" defTabSz="453491"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8339" indent="-283431" algn="l" defTabSz="453491"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6560" indent="-226745" algn="l" defTabSz="453491" rtl="0" eaLnBrk="1" fontAlgn="base" hangingPunct="1">
              <a:spcBef>
                <a:spcPct val="20000"/>
              </a:spcBef>
              <a:spcAft>
                <a:spcPct val="0"/>
              </a:spcAft>
              <a:buFont typeface="Arial" charset="0"/>
              <a:buChar char="•"/>
              <a:defRPr sz="2500" kern="1200">
                <a:solidFill>
                  <a:schemeClr val="tx1"/>
                </a:solidFill>
                <a:latin typeface="+mn-lt"/>
                <a:ea typeface="ＭＳ Ｐゴシック" charset="0"/>
                <a:cs typeface="+mn-cs"/>
              </a:defRPr>
            </a:lvl3pPr>
            <a:lvl4pPr marL="1591468" indent="-226745" algn="l" defTabSz="453491"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46374" indent="-226745" algn="l" defTabSz="453491"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1129" indent="-227375" algn="l" defTabSz="454751" rtl="0" eaLnBrk="1" latinLnBrk="0" hangingPunct="1">
              <a:spcBef>
                <a:spcPct val="20000"/>
              </a:spcBef>
              <a:buFont typeface="Arial"/>
              <a:buChar char="•"/>
              <a:defRPr sz="2000" kern="1200">
                <a:solidFill>
                  <a:schemeClr val="tx1"/>
                </a:solidFill>
                <a:latin typeface="+mn-lt"/>
                <a:ea typeface="+mn-ea"/>
                <a:cs typeface="+mn-cs"/>
              </a:defRPr>
            </a:lvl6pPr>
            <a:lvl7pPr marL="2955880" indent="-227375" algn="l" defTabSz="454751" rtl="0" eaLnBrk="1" latinLnBrk="0" hangingPunct="1">
              <a:spcBef>
                <a:spcPct val="20000"/>
              </a:spcBef>
              <a:buFont typeface="Arial"/>
              <a:buChar char="•"/>
              <a:defRPr sz="2000" kern="1200">
                <a:solidFill>
                  <a:schemeClr val="tx1"/>
                </a:solidFill>
                <a:latin typeface="+mn-lt"/>
                <a:ea typeface="+mn-ea"/>
                <a:cs typeface="+mn-cs"/>
              </a:defRPr>
            </a:lvl7pPr>
            <a:lvl8pPr marL="3410631" indent="-227375" algn="l" defTabSz="454751" rtl="0" eaLnBrk="1" latinLnBrk="0" hangingPunct="1">
              <a:spcBef>
                <a:spcPct val="20000"/>
              </a:spcBef>
              <a:buFont typeface="Arial"/>
              <a:buChar char="•"/>
              <a:defRPr sz="2000" kern="1200">
                <a:solidFill>
                  <a:schemeClr val="tx1"/>
                </a:solidFill>
                <a:latin typeface="+mn-lt"/>
                <a:ea typeface="+mn-ea"/>
                <a:cs typeface="+mn-cs"/>
              </a:defRPr>
            </a:lvl8pPr>
            <a:lvl9pPr marL="3865382" indent="-227375" algn="l" defTabSz="454751" rtl="0" eaLnBrk="1" latinLnBrk="0" hangingPunct="1">
              <a:spcBef>
                <a:spcPct val="20000"/>
              </a:spcBef>
              <a:buFont typeface="Arial"/>
              <a:buChar char="•"/>
              <a:defRPr sz="2000" kern="1200">
                <a:solidFill>
                  <a:schemeClr val="tx1"/>
                </a:solidFill>
                <a:latin typeface="+mn-lt"/>
                <a:ea typeface="+mn-ea"/>
                <a:cs typeface="+mn-cs"/>
              </a:defRPr>
            </a:lvl9pPr>
          </a:lstStyle>
          <a:p>
            <a:pPr marL="514307" indent="-514307">
              <a:lnSpc>
                <a:spcPts val="4500"/>
              </a:lnSpc>
              <a:buFont typeface="+mj-lt"/>
              <a:buAutoNum type="arabicPeriod"/>
            </a:pPr>
            <a:r>
              <a:rPr lang="en-US" sz="3599" dirty="0">
                <a:solidFill>
                  <a:schemeClr val="bg1">
                    <a:lumMod val="95000"/>
                  </a:schemeClr>
                </a:solidFill>
                <a:latin typeface="+mj-lt"/>
              </a:rPr>
              <a:t>Investments</a:t>
            </a:r>
          </a:p>
          <a:p>
            <a:pPr marL="514307" indent="-514307">
              <a:lnSpc>
                <a:spcPts val="4500"/>
              </a:lnSpc>
              <a:buFont typeface="+mj-lt"/>
              <a:buAutoNum type="arabicPeriod"/>
            </a:pPr>
            <a:r>
              <a:rPr lang="en-US" sz="3599" dirty="0">
                <a:solidFill>
                  <a:schemeClr val="bg1">
                    <a:lumMod val="95000"/>
                  </a:schemeClr>
                </a:solidFill>
                <a:latin typeface="+mj-lt"/>
              </a:rPr>
              <a:t>Information</a:t>
            </a:r>
          </a:p>
          <a:p>
            <a:pPr marL="514307" indent="-514307">
              <a:lnSpc>
                <a:spcPts val="4500"/>
              </a:lnSpc>
              <a:buFont typeface="+mj-lt"/>
              <a:buAutoNum type="arabicPeriod"/>
            </a:pPr>
            <a:r>
              <a:rPr lang="en-US" sz="3599" dirty="0">
                <a:solidFill>
                  <a:schemeClr val="bg1">
                    <a:lumMod val="95000"/>
                  </a:schemeClr>
                </a:solidFill>
                <a:latin typeface="+mj-lt"/>
              </a:rPr>
              <a:t>Emotion</a:t>
            </a:r>
          </a:p>
          <a:p>
            <a:pPr marL="514307" indent="-514307">
              <a:lnSpc>
                <a:spcPts val="4500"/>
              </a:lnSpc>
              <a:buFont typeface="+mj-lt"/>
              <a:buAutoNum type="arabicPeriod"/>
            </a:pPr>
            <a:r>
              <a:rPr lang="en-US" sz="3599" dirty="0">
                <a:solidFill>
                  <a:schemeClr val="bg1">
                    <a:lumMod val="95000"/>
                  </a:schemeClr>
                </a:solidFill>
                <a:latin typeface="+mj-lt"/>
              </a:rPr>
              <a:t>Decision</a:t>
            </a:r>
          </a:p>
          <a:p>
            <a:pPr marL="514307" indent="-514307">
              <a:lnSpc>
                <a:spcPts val="4500"/>
              </a:lnSpc>
              <a:buFont typeface="+mj-lt"/>
              <a:buAutoNum type="arabicPeriod"/>
            </a:pPr>
            <a:r>
              <a:rPr lang="en-US" sz="3599" dirty="0">
                <a:solidFill>
                  <a:schemeClr val="bg1">
                    <a:lumMod val="95000"/>
                  </a:schemeClr>
                </a:solidFill>
                <a:latin typeface="+mj-lt"/>
              </a:rPr>
              <a:t>Action</a:t>
            </a:r>
            <a:endParaRPr lang="en-US" sz="4000" dirty="0">
              <a:solidFill>
                <a:schemeClr val="bg1">
                  <a:lumMod val="95000"/>
                </a:schemeClr>
              </a:solidFill>
              <a:latin typeface="+mj-lt"/>
            </a:endParaRPr>
          </a:p>
          <a:p>
            <a:endParaRPr lang="en-US" sz="2400" dirty="0">
              <a:solidFill>
                <a:schemeClr val="bg1">
                  <a:lumMod val="95000"/>
                </a:schemeClr>
              </a:solidFill>
              <a:latin typeface="+mj-lt"/>
            </a:endParaRPr>
          </a:p>
        </p:txBody>
      </p:sp>
      <p:sp>
        <p:nvSpPr>
          <p:cNvPr id="5"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23</a:t>
            </a:fld>
            <a:endParaRPr lang="en-US" dirty="0">
              <a:solidFill>
                <a:schemeClr val="bg1">
                  <a:lumMod val="85000"/>
                </a:schemeClr>
              </a:solidFill>
            </a:endParaRPr>
          </a:p>
        </p:txBody>
      </p:sp>
    </p:spTree>
    <p:custDataLst>
      <p:tags r:id="rId1"/>
    </p:custDataLst>
    <p:extLst>
      <p:ext uri="{BB962C8B-B14F-4D97-AF65-F5344CB8AC3E}">
        <p14:creationId xmlns:p14="http://schemas.microsoft.com/office/powerpoint/2010/main" val="1588889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12"/>
          </p:nvPr>
        </p:nvSpPr>
        <p:spPr>
          <a:xfrm>
            <a:off x="1176338" y="715472"/>
            <a:ext cx="8291512" cy="414323"/>
          </a:xfrm>
          <a:prstGeom prst="rect">
            <a:avLst/>
          </a:prstGeom>
        </p:spPr>
        <p:txBody>
          <a:bodyPr/>
          <a:lstStyle/>
          <a:p>
            <a:r>
              <a:rPr lang="en-US" sz="3200" dirty="0">
                <a:solidFill>
                  <a:schemeClr val="bg1">
                    <a:lumMod val="95000"/>
                  </a:schemeClr>
                </a:solidFill>
              </a:rPr>
              <a:t>Solution 1: Change the investments</a:t>
            </a:r>
          </a:p>
        </p:txBody>
      </p:sp>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24</a:t>
            </a:fld>
            <a:endParaRPr lang="en-US" dirty="0">
              <a:solidFill>
                <a:schemeClr val="bg1">
                  <a:lumMod val="85000"/>
                </a:schemeClr>
              </a:solidFill>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8669" y="1503126"/>
            <a:ext cx="6971486" cy="4636038"/>
          </a:xfrm>
          <a:prstGeom prst="rect">
            <a:avLst/>
          </a:prstGeom>
        </p:spPr>
      </p:pic>
      <p:sp>
        <p:nvSpPr>
          <p:cNvPr id="2" name="Rectangle 1">
            <a:extLst>
              <a:ext uri="{FF2B5EF4-FFF2-40B4-BE49-F238E27FC236}">
                <a16:creationId xmlns:a16="http://schemas.microsoft.com/office/drawing/2014/main" id="{CEBA1A92-6BA0-405A-A94D-F92A6EBB0EE3}"/>
              </a:ext>
            </a:extLst>
          </p:cNvPr>
          <p:cNvSpPr/>
          <p:nvPr/>
        </p:nvSpPr>
        <p:spPr>
          <a:xfrm>
            <a:off x="2543966" y="6174214"/>
            <a:ext cx="5029200" cy="246221"/>
          </a:xfrm>
          <a:prstGeom prst="rect">
            <a:avLst/>
          </a:prstGeom>
        </p:spPr>
        <p:txBody>
          <a:bodyPr>
            <a:spAutoFit/>
          </a:bodyPr>
          <a:lstStyle/>
          <a:p>
            <a:pPr algn="ctr"/>
            <a:r>
              <a:rPr lang="en-US" sz="1000" dirty="0">
                <a:solidFill>
                  <a:schemeClr val="bg1"/>
                </a:solidFill>
              </a:rPr>
              <a:t>Neither asset allocation or diversification guarantee a profit or protect against loss in declining markets.</a:t>
            </a:r>
          </a:p>
        </p:txBody>
      </p:sp>
    </p:spTree>
    <p:custDataLst>
      <p:tags r:id="rId1"/>
    </p:custDataLst>
    <p:extLst>
      <p:ext uri="{BB962C8B-B14F-4D97-AF65-F5344CB8AC3E}">
        <p14:creationId xmlns:p14="http://schemas.microsoft.com/office/powerpoint/2010/main" val="2046915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12"/>
          </p:nvPr>
        </p:nvSpPr>
        <p:spPr>
          <a:xfrm>
            <a:off x="1176338" y="715472"/>
            <a:ext cx="8291512" cy="414323"/>
          </a:xfrm>
          <a:prstGeom prst="rect">
            <a:avLst/>
          </a:prstGeom>
        </p:spPr>
        <p:txBody>
          <a:bodyPr/>
          <a:lstStyle/>
          <a:p>
            <a:r>
              <a:rPr lang="en-US" sz="3200" dirty="0">
                <a:solidFill>
                  <a:schemeClr val="bg1">
                    <a:lumMod val="95000"/>
                  </a:schemeClr>
                </a:solidFill>
              </a:rPr>
              <a:t>Solution 1b: Change the investments</a:t>
            </a:r>
          </a:p>
        </p:txBody>
      </p:sp>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25</a:t>
            </a:fld>
            <a:endParaRPr lang="en-US" dirty="0">
              <a:solidFill>
                <a:schemeClr val="bg1">
                  <a:lumMod val="85000"/>
                </a:schemeClr>
              </a:solidFill>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8322" y="1390389"/>
            <a:ext cx="7355956" cy="5203914"/>
          </a:xfrm>
          <a:prstGeom prst="rect">
            <a:avLst/>
          </a:prstGeom>
        </p:spPr>
      </p:pic>
      <p:sp>
        <p:nvSpPr>
          <p:cNvPr id="3" name="TextBox 2">
            <a:extLst>
              <a:ext uri="{FF2B5EF4-FFF2-40B4-BE49-F238E27FC236}">
                <a16:creationId xmlns:a16="http://schemas.microsoft.com/office/drawing/2014/main" id="{0C6DA669-B4F5-4C9F-AF9D-828CB6B2938D}"/>
              </a:ext>
            </a:extLst>
          </p:cNvPr>
          <p:cNvSpPr txBox="1"/>
          <p:nvPr/>
        </p:nvSpPr>
        <p:spPr>
          <a:xfrm>
            <a:off x="1518322" y="6717323"/>
            <a:ext cx="7145032" cy="246221"/>
          </a:xfrm>
          <a:prstGeom prst="rect">
            <a:avLst/>
          </a:prstGeom>
          <a:noFill/>
        </p:spPr>
        <p:txBody>
          <a:bodyPr wrap="square" rtlCol="0">
            <a:spAutoFit/>
          </a:bodyPr>
          <a:lstStyle/>
          <a:p>
            <a:pPr algn="ctr"/>
            <a:r>
              <a:rPr lang="en-US" sz="1000" dirty="0">
                <a:solidFill>
                  <a:schemeClr val="bg1"/>
                </a:solidFill>
              </a:rPr>
              <a:t>Neither asset allocation or diversification guarantee a profit or protect against loss in declining markets.</a:t>
            </a:r>
          </a:p>
        </p:txBody>
      </p:sp>
    </p:spTree>
    <p:custDataLst>
      <p:tags r:id="rId1"/>
    </p:custDataLst>
    <p:extLst>
      <p:ext uri="{BB962C8B-B14F-4D97-AF65-F5344CB8AC3E}">
        <p14:creationId xmlns:p14="http://schemas.microsoft.com/office/powerpoint/2010/main" val="3094128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8" name="Text Placeholder 3"/>
          <p:cNvSpPr>
            <a:spLocks noGrp="1"/>
          </p:cNvSpPr>
          <p:nvPr>
            <p:ph type="body" sz="quarter" idx="12"/>
          </p:nvPr>
        </p:nvSpPr>
        <p:spPr>
          <a:xfrm>
            <a:off x="1176338" y="715472"/>
            <a:ext cx="8291512" cy="414323"/>
          </a:xfrm>
          <a:prstGeom prst="rect">
            <a:avLst/>
          </a:prstGeom>
        </p:spPr>
        <p:txBody>
          <a:bodyPr/>
          <a:lstStyle/>
          <a:p>
            <a:r>
              <a:rPr lang="en-US" sz="3200" dirty="0">
                <a:solidFill>
                  <a:schemeClr val="bg1">
                    <a:lumMod val="95000"/>
                  </a:schemeClr>
                </a:solidFill>
              </a:rPr>
              <a:t>Solution 2: Change the information</a:t>
            </a:r>
          </a:p>
        </p:txBody>
      </p:sp>
      <p:sp>
        <p:nvSpPr>
          <p:cNvPr id="5" name="Rectangle 4">
            <a:extLst>
              <a:ext uri="{FF2B5EF4-FFF2-40B4-BE49-F238E27FC236}">
                <a16:creationId xmlns:a16="http://schemas.microsoft.com/office/drawing/2014/main" id="{9790D99F-1564-46D7-947B-CD68607A0972}"/>
              </a:ext>
            </a:extLst>
          </p:cNvPr>
          <p:cNvSpPr/>
          <p:nvPr/>
        </p:nvSpPr>
        <p:spPr>
          <a:xfrm>
            <a:off x="1429990" y="7100454"/>
            <a:ext cx="2626040" cy="230832"/>
          </a:xfrm>
          <a:prstGeom prst="rect">
            <a:avLst/>
          </a:prstGeom>
        </p:spPr>
        <p:txBody>
          <a:bodyPr wrap="none">
            <a:spAutoFit/>
          </a:bodyPr>
          <a:lstStyle/>
          <a:p>
            <a:r>
              <a:rPr lang="en-US" sz="900" dirty="0">
                <a:solidFill>
                  <a:schemeClr val="bg1"/>
                </a:solidFill>
                <a:latin typeface="UniversNext for MORNPC Cn"/>
              </a:rPr>
              <a:t>For Financial Advisor Use Only. Not for use with the public.</a:t>
            </a:r>
            <a:endParaRPr lang="en-US" dirty="0">
              <a:solidFill>
                <a:schemeClr val="bg1"/>
              </a:solidFill>
            </a:endParaRPr>
          </a:p>
        </p:txBody>
      </p:sp>
    </p:spTree>
    <p:custDataLst>
      <p:tags r:id="rId1"/>
    </p:custDataLst>
    <p:extLst>
      <p:ext uri="{BB962C8B-B14F-4D97-AF65-F5344CB8AC3E}">
        <p14:creationId xmlns:p14="http://schemas.microsoft.com/office/powerpoint/2010/main" val="3943689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12"/>
          </p:nvPr>
        </p:nvSpPr>
        <p:spPr>
          <a:xfrm>
            <a:off x="1176338" y="715472"/>
            <a:ext cx="8291512" cy="414323"/>
          </a:xfrm>
          <a:prstGeom prst="rect">
            <a:avLst/>
          </a:prstGeom>
        </p:spPr>
        <p:txBody>
          <a:bodyPr/>
          <a:lstStyle/>
          <a:p>
            <a:r>
              <a:rPr lang="en-US" sz="3200" dirty="0">
                <a:solidFill>
                  <a:schemeClr val="bg1">
                    <a:lumMod val="95000"/>
                  </a:schemeClr>
                </a:solidFill>
              </a:rPr>
              <a:t>Solution 2b: Change the information</a:t>
            </a:r>
          </a:p>
        </p:txBody>
      </p:sp>
      <p:sp>
        <p:nvSpPr>
          <p:cNvPr id="2" name="Rectangle 1"/>
          <p:cNvSpPr/>
          <p:nvPr/>
        </p:nvSpPr>
        <p:spPr>
          <a:xfrm>
            <a:off x="1327759" y="1947720"/>
            <a:ext cx="7465512" cy="3847207"/>
          </a:xfrm>
          <a:prstGeom prst="rect">
            <a:avLst/>
          </a:prstGeom>
        </p:spPr>
        <p:txBody>
          <a:bodyPr wrap="square">
            <a:spAutoFit/>
          </a:bodyPr>
          <a:lstStyle/>
          <a:p>
            <a:pPr marL="530181">
              <a:spcBef>
                <a:spcPts val="0"/>
              </a:spcBef>
              <a:spcAft>
                <a:spcPts val="0"/>
              </a:spcAft>
            </a:pPr>
            <a:r>
              <a:rPr lang="en-US" sz="2800" dirty="0">
                <a:solidFill>
                  <a:schemeClr val="bg1"/>
                </a:solidFill>
              </a:rPr>
              <a:t>“I bought the paper fresh each day. I went wild with love, anger, irritation, frustration; all of the passions boiled in me. </a:t>
            </a:r>
            <a:br>
              <a:rPr lang="en-US" sz="2800" dirty="0">
                <a:solidFill>
                  <a:schemeClr val="bg1"/>
                </a:solidFill>
              </a:rPr>
            </a:br>
            <a:br>
              <a:rPr lang="en-US" sz="2800" dirty="0">
                <a:solidFill>
                  <a:schemeClr val="bg1"/>
                </a:solidFill>
              </a:rPr>
            </a:br>
            <a:r>
              <a:rPr lang="en-US" sz="2800" dirty="0">
                <a:solidFill>
                  <a:schemeClr val="bg1"/>
                </a:solidFill>
              </a:rPr>
              <a:t>So I learned to stand back away and let the paper age and mellow…I saw the headlines diminish into nothing.”</a:t>
            </a:r>
            <a:br>
              <a:rPr lang="en-US" sz="2400" dirty="0">
                <a:solidFill>
                  <a:schemeClr val="bg1"/>
                </a:solidFill>
                <a:latin typeface="UniversNext for MORNPC Cn" panose="020B0506030202020203" pitchFamily="34" charset="0"/>
                <a:ea typeface="SimSun" panose="02010600030101010101" pitchFamily="2" charset="-122"/>
                <a:cs typeface="Times New Roman" panose="02020603050405020304" pitchFamily="18" charset="0"/>
              </a:rPr>
            </a:br>
            <a:br>
              <a:rPr lang="en-US" sz="2400" i="1" dirty="0">
                <a:solidFill>
                  <a:schemeClr val="bg1"/>
                </a:solidFill>
                <a:latin typeface="UniversNext for MORNPC Cn" panose="020B0506030202020203" pitchFamily="34" charset="0"/>
                <a:ea typeface="SimSun" panose="02010600030101010101" pitchFamily="2" charset="-122"/>
                <a:cs typeface="Times New Roman" panose="02020603050405020304" pitchFamily="18" charset="0"/>
              </a:rPr>
            </a:br>
            <a:r>
              <a:rPr lang="en-US" sz="2400" i="1" dirty="0">
                <a:solidFill>
                  <a:schemeClr val="bg1"/>
                </a:solidFill>
                <a:latin typeface="UniversNext for MORNPC Cn" panose="020B0506030202020203" pitchFamily="34" charset="0"/>
                <a:ea typeface="SimSun" panose="02010600030101010101" pitchFamily="2" charset="-122"/>
                <a:cs typeface="Times New Roman" panose="02020603050405020304" pitchFamily="18" charset="0"/>
              </a:rPr>
              <a:t>                                     </a:t>
            </a:r>
            <a:r>
              <a:rPr lang="en-US" sz="2400" dirty="0">
                <a:solidFill>
                  <a:schemeClr val="bg1"/>
                </a:solidFill>
                <a:latin typeface="UniversNext for MORNPC Cn" panose="020B0506030202020203" pitchFamily="34" charset="0"/>
                <a:ea typeface="SimSun" panose="02010600030101010101" pitchFamily="2" charset="-122"/>
                <a:cs typeface="Times New Roman" panose="02020603050405020304" pitchFamily="18" charset="0"/>
              </a:rPr>
              <a:t>-Ray Bradbury</a:t>
            </a:r>
            <a:r>
              <a:rPr lang="en-US" sz="2400" i="1" dirty="0">
                <a:solidFill>
                  <a:schemeClr val="bg1"/>
                </a:solidFill>
                <a:latin typeface="UniversNext for MORNPC Cn" panose="020B0506030202020203" pitchFamily="34" charset="0"/>
                <a:ea typeface="SimSun" panose="02010600030101010101" pitchFamily="2" charset="-122"/>
                <a:cs typeface="Times New Roman" panose="02020603050405020304" pitchFamily="18" charset="0"/>
              </a:rPr>
              <a:t>, And the Rock Cried Out</a:t>
            </a:r>
          </a:p>
        </p:txBody>
      </p:sp>
    </p:spTree>
    <p:custDataLst>
      <p:tags r:id="rId1"/>
    </p:custDataLst>
    <p:extLst>
      <p:ext uri="{BB962C8B-B14F-4D97-AF65-F5344CB8AC3E}">
        <p14:creationId xmlns:p14="http://schemas.microsoft.com/office/powerpoint/2010/main" val="3371813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12"/>
          </p:nvPr>
        </p:nvSpPr>
        <p:spPr>
          <a:xfrm>
            <a:off x="1176338" y="715472"/>
            <a:ext cx="8291512" cy="414323"/>
          </a:xfrm>
          <a:prstGeom prst="rect">
            <a:avLst/>
          </a:prstGeom>
        </p:spPr>
        <p:txBody>
          <a:bodyPr/>
          <a:lstStyle/>
          <a:p>
            <a:r>
              <a:rPr lang="en-US" sz="3200" dirty="0">
                <a:solidFill>
                  <a:schemeClr val="bg1">
                    <a:lumMod val="95000"/>
                  </a:schemeClr>
                </a:solidFill>
              </a:rPr>
              <a:t>Solution 3: Change the emotion</a:t>
            </a:r>
          </a:p>
        </p:txBody>
      </p:sp>
      <p:pic>
        <p:nvPicPr>
          <p:cNvPr id="4" name="Picture 2" descr="http://injuryattorneyflorida.com/wp-content/uploads/2014/07/Warning-About-Personal-Injury-Attorney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1170" y="1977663"/>
            <a:ext cx="5238750" cy="38452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28</a:t>
            </a:fld>
            <a:endParaRPr lang="en-US" dirty="0">
              <a:solidFill>
                <a:schemeClr val="bg1">
                  <a:lumMod val="85000"/>
                </a:schemeClr>
              </a:solidFill>
            </a:endParaRPr>
          </a:p>
        </p:txBody>
      </p:sp>
    </p:spTree>
    <p:custDataLst>
      <p:tags r:id="rId1"/>
    </p:custDataLst>
    <p:extLst>
      <p:ext uri="{BB962C8B-B14F-4D97-AF65-F5344CB8AC3E}">
        <p14:creationId xmlns:p14="http://schemas.microsoft.com/office/powerpoint/2010/main" val="4186549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solidFill>
                  <a:schemeClr val="bg1"/>
                </a:solidFill>
              </a:rPr>
              <a:t>See our guide: “Simple But Not Easy”</a:t>
            </a:r>
            <a:endParaRPr lang="en-US" dirty="0"/>
          </a:p>
        </p:txBody>
      </p:sp>
      <p:sp>
        <p:nvSpPr>
          <p:cNvPr id="24" name="Slide Number Placeholder 2"/>
          <p:cNvSpPr>
            <a:spLocks noGrp="1"/>
          </p:cNvSpPr>
          <p:nvPr>
            <p:ph type="sldNum" sz="quarter" idx="18"/>
          </p:nvPr>
        </p:nvSpPr>
        <p:spPr>
          <a:prstGeom prst="rect">
            <a:avLst/>
          </a:prstGeom>
        </p:spPr>
        <p:txBody>
          <a:bodyPr/>
          <a:lstStyle/>
          <a:p>
            <a:pPr>
              <a:defRPr/>
            </a:pPr>
            <a:fld id="{2C54B95D-2AD2-F440-A4A9-C3EE8473308A}" type="slidenum">
              <a:rPr lang="en-US" smtClean="0"/>
              <a:pPr>
                <a:defRPr/>
              </a:pPr>
              <a:t>29</a:t>
            </a:fld>
            <a:endParaRPr lang="en-US" dirty="0"/>
          </a:p>
        </p:txBody>
      </p:sp>
      <p:sp>
        <p:nvSpPr>
          <p:cNvPr id="6" name="TextBox 5"/>
          <p:cNvSpPr txBox="1"/>
          <p:nvPr/>
        </p:nvSpPr>
        <p:spPr>
          <a:xfrm>
            <a:off x="4514850" y="3789015"/>
            <a:ext cx="5543550" cy="506511"/>
          </a:xfrm>
          <a:prstGeom prst="rect">
            <a:avLst/>
          </a:prstGeom>
          <a:noFill/>
        </p:spPr>
        <p:txBody>
          <a:bodyPr wrap="square" lIns="135852" tIns="67926" rIns="135852" bIns="67926" rtlCol="0">
            <a:spAutoFit/>
          </a:bodyPr>
          <a:lstStyle/>
          <a:p>
            <a:r>
              <a:rPr lang="en-US" sz="2400" b="1" dirty="0">
                <a:solidFill>
                  <a:schemeClr val="bg1"/>
                </a:solidFill>
              </a:rPr>
              <a:t>http://www.morningstar.com/lp/advisor-toolkit</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4276" y="1808126"/>
            <a:ext cx="3300639" cy="4534211"/>
          </a:xfrm>
          <a:prstGeom prst="rect">
            <a:avLst/>
          </a:prstGeom>
        </p:spPr>
      </p:pic>
    </p:spTree>
    <p:custDataLst>
      <p:tags r:id="rId1"/>
    </p:custDataLst>
    <p:extLst>
      <p:ext uri="{BB962C8B-B14F-4D97-AF65-F5344CB8AC3E}">
        <p14:creationId xmlns:p14="http://schemas.microsoft.com/office/powerpoint/2010/main" val="77503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DE9332-C116-4A2C-9C20-C2506BFA829A}"/>
              </a:ext>
            </a:extLst>
          </p:cNvPr>
          <p:cNvSpPr>
            <a:spLocks noGrp="1"/>
          </p:cNvSpPr>
          <p:nvPr>
            <p:ph type="sldNum" sz="quarter" idx="18"/>
          </p:nvPr>
        </p:nvSpPr>
        <p:spPr/>
        <p:txBody>
          <a:bodyPr/>
          <a:lstStyle/>
          <a:p>
            <a:pPr>
              <a:defRPr/>
            </a:pPr>
            <a:fld id="{2C54B95D-2AD2-F440-A4A9-C3EE8473308A}" type="slidenum">
              <a:rPr lang="en-US" smtClean="0"/>
              <a:pPr>
                <a:defRPr/>
              </a:pPr>
              <a:t>3</a:t>
            </a:fld>
            <a:endParaRPr lang="en-US" dirty="0"/>
          </a:p>
        </p:txBody>
      </p:sp>
      <p:pic>
        <p:nvPicPr>
          <p:cNvPr id="5" name="Picture 4">
            <a:extLst>
              <a:ext uri="{FF2B5EF4-FFF2-40B4-BE49-F238E27FC236}">
                <a16:creationId xmlns:a16="http://schemas.microsoft.com/office/drawing/2014/main" id="{32C8D6A9-78F6-4E74-AE13-E23533C7A37D}"/>
              </a:ext>
            </a:extLst>
          </p:cNvPr>
          <p:cNvPicPr>
            <a:picLocks noChangeAspect="1"/>
          </p:cNvPicPr>
          <p:nvPr/>
        </p:nvPicPr>
        <p:blipFill>
          <a:blip r:embed="rId4"/>
          <a:stretch>
            <a:fillRect/>
          </a:stretch>
        </p:blipFill>
        <p:spPr>
          <a:xfrm>
            <a:off x="0" y="86794"/>
            <a:ext cx="10058400" cy="7576233"/>
          </a:xfrm>
          <a:prstGeom prst="rect">
            <a:avLst/>
          </a:prstGeom>
        </p:spPr>
      </p:pic>
      <p:sp>
        <p:nvSpPr>
          <p:cNvPr id="6" name="Rectangle 5">
            <a:extLst>
              <a:ext uri="{FF2B5EF4-FFF2-40B4-BE49-F238E27FC236}">
                <a16:creationId xmlns:a16="http://schemas.microsoft.com/office/drawing/2014/main" id="{23BB4A71-B55C-4DC7-9A22-DCFD9AC1FAD7}"/>
              </a:ext>
            </a:extLst>
          </p:cNvPr>
          <p:cNvSpPr/>
          <p:nvPr/>
        </p:nvSpPr>
        <p:spPr>
          <a:xfrm>
            <a:off x="1828800" y="3702756"/>
            <a:ext cx="7665156" cy="541866"/>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39940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0058400" cy="8532098"/>
          </a:xfrm>
          <a:prstGeom prst="rect">
            <a:avLst/>
          </a:prstGeom>
        </p:spPr>
      </p:pic>
      <p:sp>
        <p:nvSpPr>
          <p:cNvPr id="8" name="Text Placeholder 3"/>
          <p:cNvSpPr>
            <a:spLocks noGrp="1"/>
          </p:cNvSpPr>
          <p:nvPr>
            <p:ph type="body" sz="quarter" idx="12"/>
          </p:nvPr>
        </p:nvSpPr>
        <p:spPr>
          <a:xfrm>
            <a:off x="1176338" y="715472"/>
            <a:ext cx="8291512" cy="414323"/>
          </a:xfrm>
          <a:prstGeom prst="rect">
            <a:avLst/>
          </a:prstGeom>
        </p:spPr>
        <p:txBody>
          <a:bodyPr/>
          <a:lstStyle/>
          <a:p>
            <a:r>
              <a:rPr lang="en-US" sz="3200" dirty="0">
                <a:solidFill>
                  <a:schemeClr val="bg1">
                    <a:lumMod val="95000"/>
                  </a:schemeClr>
                </a:solidFill>
              </a:rPr>
              <a:t>Solution 3b: Change the emotion</a:t>
            </a:r>
          </a:p>
        </p:txBody>
      </p:sp>
      <p:sp>
        <p:nvSpPr>
          <p:cNvPr id="4" name="Rectangle 3">
            <a:extLst>
              <a:ext uri="{FF2B5EF4-FFF2-40B4-BE49-F238E27FC236}">
                <a16:creationId xmlns:a16="http://schemas.microsoft.com/office/drawing/2014/main" id="{E49A5261-204F-4C90-97B6-23E0E7632339}"/>
              </a:ext>
            </a:extLst>
          </p:cNvPr>
          <p:cNvSpPr/>
          <p:nvPr/>
        </p:nvSpPr>
        <p:spPr>
          <a:xfrm>
            <a:off x="1136376" y="8115522"/>
            <a:ext cx="2626040" cy="230832"/>
          </a:xfrm>
          <a:prstGeom prst="rect">
            <a:avLst/>
          </a:prstGeom>
        </p:spPr>
        <p:txBody>
          <a:bodyPr wrap="none">
            <a:spAutoFit/>
          </a:bodyPr>
          <a:lstStyle/>
          <a:p>
            <a:r>
              <a:rPr lang="en-US" sz="900" dirty="0">
                <a:solidFill>
                  <a:schemeClr val="bg1"/>
                </a:solidFill>
                <a:latin typeface="UniversNext for MORNPC Cn"/>
              </a:rPr>
              <a:t>For Financial Advisor Use Only. Not for use with the public.</a:t>
            </a:r>
            <a:endParaRPr lang="en-US" dirty="0">
              <a:solidFill>
                <a:schemeClr val="bg1"/>
              </a:solidFill>
            </a:endParaRPr>
          </a:p>
        </p:txBody>
      </p:sp>
    </p:spTree>
    <p:custDataLst>
      <p:tags r:id="rId1"/>
    </p:custDataLst>
    <p:extLst>
      <p:ext uri="{BB962C8B-B14F-4D97-AF65-F5344CB8AC3E}">
        <p14:creationId xmlns:p14="http://schemas.microsoft.com/office/powerpoint/2010/main" val="2743692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12"/>
          </p:nvPr>
        </p:nvSpPr>
        <p:spPr>
          <a:xfrm>
            <a:off x="1176338" y="715472"/>
            <a:ext cx="8291512" cy="414323"/>
          </a:xfrm>
          <a:prstGeom prst="rect">
            <a:avLst/>
          </a:prstGeom>
        </p:spPr>
        <p:txBody>
          <a:bodyPr/>
          <a:lstStyle/>
          <a:p>
            <a:r>
              <a:rPr lang="en-US" sz="3200" dirty="0">
                <a:solidFill>
                  <a:schemeClr val="bg1">
                    <a:lumMod val="95000"/>
                  </a:schemeClr>
                </a:solidFill>
              </a:rPr>
              <a:t>Solution 4: Change the decision</a:t>
            </a:r>
          </a:p>
        </p:txBody>
      </p:sp>
      <p:pic>
        <p:nvPicPr>
          <p:cNvPr id="3" name="Picture 2" descr="https://image.jimcdn.com/app/cms/image/transf/dimension=910x10000:format=jpg/path/s58e00dd8defe5949/image/i40c26ae812658d72/version/1409906694/imag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0100" y="1726805"/>
            <a:ext cx="866775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31</a:t>
            </a:fld>
            <a:endParaRPr lang="en-US" dirty="0">
              <a:solidFill>
                <a:schemeClr val="bg1">
                  <a:lumMod val="85000"/>
                </a:schemeClr>
              </a:solidFill>
            </a:endParaRPr>
          </a:p>
        </p:txBody>
      </p:sp>
      <p:sp>
        <p:nvSpPr>
          <p:cNvPr id="5" name="Rectangle 4"/>
          <p:cNvSpPr/>
          <p:nvPr/>
        </p:nvSpPr>
        <p:spPr>
          <a:xfrm>
            <a:off x="2439096" y="7056928"/>
            <a:ext cx="5389758" cy="276999"/>
          </a:xfrm>
          <a:prstGeom prst="rect">
            <a:avLst/>
          </a:prstGeom>
        </p:spPr>
        <p:txBody>
          <a:bodyPr wrap="square">
            <a:spAutoFit/>
          </a:bodyPr>
          <a:lstStyle/>
          <a:p>
            <a:pPr marL="114290" indent="-114290" algn="ctr">
              <a:spcBef>
                <a:spcPts val="0"/>
              </a:spcBef>
              <a:spcAft>
                <a:spcPts val="200"/>
              </a:spcAft>
            </a:pPr>
            <a:r>
              <a:rPr lang="en-US" sz="1200" dirty="0">
                <a:solidFill>
                  <a:schemeClr val="bg1">
                    <a:lumMod val="95000"/>
                  </a:schemeClr>
                </a:solidFill>
                <a:latin typeface="UniversNext for MORNPC Cn" panose="020B0506030202020203" pitchFamily="34" charset="0"/>
                <a:ea typeface="Arial Unicode MS" panose="020B0604020202020204" pitchFamily="34" charset="-128"/>
                <a:cs typeface="Times New Roman" panose="02020603050405020304" pitchFamily="18" charset="0"/>
              </a:rPr>
              <a:t>See: Ashraf et al. (2006)</a:t>
            </a:r>
          </a:p>
        </p:txBody>
      </p:sp>
    </p:spTree>
    <p:custDataLst>
      <p:tags r:id="rId1"/>
    </p:custDataLst>
    <p:extLst>
      <p:ext uri="{BB962C8B-B14F-4D97-AF65-F5344CB8AC3E}">
        <p14:creationId xmlns:p14="http://schemas.microsoft.com/office/powerpoint/2010/main" val="47821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12"/>
          </p:nvPr>
        </p:nvSpPr>
        <p:spPr>
          <a:xfrm>
            <a:off x="1176338" y="715472"/>
            <a:ext cx="8291512" cy="414323"/>
          </a:xfrm>
          <a:prstGeom prst="rect">
            <a:avLst/>
          </a:prstGeom>
        </p:spPr>
        <p:txBody>
          <a:bodyPr/>
          <a:lstStyle/>
          <a:p>
            <a:r>
              <a:rPr lang="en-US" sz="3200" dirty="0">
                <a:solidFill>
                  <a:schemeClr val="bg1">
                    <a:lumMod val="95000"/>
                  </a:schemeClr>
                </a:solidFill>
              </a:rPr>
              <a:t>Solution 4b: Change the decision</a:t>
            </a:r>
          </a:p>
        </p:txBody>
      </p:sp>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32</a:t>
            </a:fld>
            <a:endParaRPr lang="en-US" dirty="0">
              <a:solidFill>
                <a:schemeClr val="bg1">
                  <a:lumMod val="85000"/>
                </a:schemeClr>
              </a:solidFill>
            </a:endParaRPr>
          </a:p>
        </p:txBody>
      </p:sp>
      <p:sp>
        <p:nvSpPr>
          <p:cNvPr id="5" name="Rectangle 4"/>
          <p:cNvSpPr/>
          <p:nvPr/>
        </p:nvSpPr>
        <p:spPr>
          <a:xfrm>
            <a:off x="2439009" y="7054191"/>
            <a:ext cx="5389758" cy="276999"/>
          </a:xfrm>
          <a:prstGeom prst="rect">
            <a:avLst/>
          </a:prstGeom>
        </p:spPr>
        <p:txBody>
          <a:bodyPr wrap="square">
            <a:spAutoFit/>
          </a:bodyPr>
          <a:lstStyle/>
          <a:p>
            <a:pPr marL="114290" indent="-114290" algn="ctr">
              <a:spcBef>
                <a:spcPts val="0"/>
              </a:spcBef>
              <a:spcAft>
                <a:spcPts val="200"/>
              </a:spcAft>
            </a:pPr>
            <a:r>
              <a:rPr lang="en-US" sz="1200" dirty="0">
                <a:solidFill>
                  <a:schemeClr val="bg1">
                    <a:lumMod val="95000"/>
                  </a:schemeClr>
                </a:solidFill>
                <a:latin typeface="UniversNext for MORNPC Cn" panose="020B0506030202020203" pitchFamily="34" charset="0"/>
                <a:ea typeface="Arial Unicode MS" panose="020B0604020202020204" pitchFamily="34" charset="-128"/>
                <a:cs typeface="Times New Roman" panose="02020603050405020304" pitchFamily="18" charset="0"/>
              </a:rPr>
              <a:t>See: Egan (2015)</a:t>
            </a:r>
          </a:p>
        </p:txBody>
      </p:sp>
      <p:pic>
        <p:nvPicPr>
          <p:cNvPr id="1026" name="Picture 2" descr="Image result for Interve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01" y="2332038"/>
            <a:ext cx="9172575" cy="27622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3287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12"/>
          </p:nvPr>
        </p:nvSpPr>
        <p:spPr>
          <a:xfrm>
            <a:off x="1176338" y="715472"/>
            <a:ext cx="8291512" cy="414323"/>
          </a:xfrm>
          <a:prstGeom prst="rect">
            <a:avLst/>
          </a:prstGeom>
        </p:spPr>
        <p:txBody>
          <a:bodyPr/>
          <a:lstStyle/>
          <a:p>
            <a:r>
              <a:rPr lang="en-US" sz="3200" dirty="0">
                <a:solidFill>
                  <a:schemeClr val="bg1">
                    <a:lumMod val="95000"/>
                  </a:schemeClr>
                </a:solidFill>
              </a:rPr>
              <a:t>Solution 5: Change the action</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0342" y="1445742"/>
            <a:ext cx="8097509" cy="5401039"/>
          </a:xfrm>
          <a:prstGeom prst="rect">
            <a:avLst/>
          </a:prstGeom>
        </p:spPr>
      </p:pic>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33</a:t>
            </a:fld>
            <a:endParaRPr lang="en-US" dirty="0">
              <a:solidFill>
                <a:schemeClr val="bg1">
                  <a:lumMod val="85000"/>
                </a:schemeClr>
              </a:solidFill>
            </a:endParaRPr>
          </a:p>
        </p:txBody>
      </p:sp>
    </p:spTree>
    <p:custDataLst>
      <p:tags r:id="rId1"/>
    </p:custDataLst>
    <p:extLst>
      <p:ext uri="{BB962C8B-B14F-4D97-AF65-F5344CB8AC3E}">
        <p14:creationId xmlns:p14="http://schemas.microsoft.com/office/powerpoint/2010/main" val="484900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swendel\Downloads\shutterstock_176314541_FISHonBeach.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213"/>
            <a:ext cx="10668000" cy="777861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5"/>
          <p:cNvSpPr txBox="1">
            <a:spLocks/>
          </p:cNvSpPr>
          <p:nvPr/>
        </p:nvSpPr>
        <p:spPr bwMode="auto">
          <a:xfrm>
            <a:off x="450080" y="-6212"/>
            <a:ext cx="9869582" cy="127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ctr" anchorCtr="0" compatLnSpc="1">
            <a:prstTxWarp prst="textNoShape">
              <a:avLst/>
            </a:prstTxWarp>
            <a:noAutofit/>
          </a:bodyPr>
          <a:lstStyle>
            <a:lvl1pPr algn="ctr" defTabSz="457200" rtl="0" eaLnBrk="1" fontAlgn="base" hangingPunct="1">
              <a:spcBef>
                <a:spcPct val="0"/>
              </a:spcBef>
              <a:spcAft>
                <a:spcPct val="0"/>
              </a:spcAft>
              <a:defRPr sz="4000" b="0" i="0" kern="1200">
                <a:solidFill>
                  <a:srgbClr val="F9C031"/>
                </a:solidFill>
                <a:latin typeface="Proxima Nova Regular"/>
                <a:ea typeface="ＭＳ Ｐゴシック" charset="0"/>
                <a:cs typeface="Proxima Nova Regular"/>
              </a:defRPr>
            </a:lvl1pPr>
            <a:lvl2pPr algn="l" defTabSz="457200" rtl="0" eaLnBrk="1" fontAlgn="base" hangingPunct="1">
              <a:spcBef>
                <a:spcPct val="0"/>
              </a:spcBef>
              <a:spcAft>
                <a:spcPct val="0"/>
              </a:spcAft>
              <a:defRPr sz="3600" b="1">
                <a:solidFill>
                  <a:schemeClr val="bg1"/>
                </a:solidFill>
                <a:latin typeface="Proxima Nova Cond Regular" charset="0"/>
                <a:ea typeface="ＭＳ Ｐゴシック" charset="0"/>
              </a:defRPr>
            </a:lvl2pPr>
            <a:lvl3pPr algn="l" defTabSz="457200" rtl="0" eaLnBrk="1" fontAlgn="base" hangingPunct="1">
              <a:spcBef>
                <a:spcPct val="0"/>
              </a:spcBef>
              <a:spcAft>
                <a:spcPct val="0"/>
              </a:spcAft>
              <a:defRPr sz="3600" b="1">
                <a:solidFill>
                  <a:schemeClr val="bg1"/>
                </a:solidFill>
                <a:latin typeface="Proxima Nova Cond Regular" charset="0"/>
                <a:ea typeface="ＭＳ Ｐゴシック" charset="0"/>
              </a:defRPr>
            </a:lvl3pPr>
            <a:lvl4pPr algn="l" defTabSz="457200" rtl="0" eaLnBrk="1" fontAlgn="base" hangingPunct="1">
              <a:spcBef>
                <a:spcPct val="0"/>
              </a:spcBef>
              <a:spcAft>
                <a:spcPct val="0"/>
              </a:spcAft>
              <a:defRPr sz="3600" b="1">
                <a:solidFill>
                  <a:schemeClr val="bg1"/>
                </a:solidFill>
                <a:latin typeface="Proxima Nova Cond Regular" charset="0"/>
                <a:ea typeface="ＭＳ Ｐゴシック" charset="0"/>
              </a:defRPr>
            </a:lvl4pPr>
            <a:lvl5pPr algn="l" defTabSz="457200" rtl="0" eaLnBrk="1" fontAlgn="base" hangingPunct="1">
              <a:spcBef>
                <a:spcPct val="0"/>
              </a:spcBef>
              <a:spcAft>
                <a:spcPct val="0"/>
              </a:spcAft>
              <a:defRPr sz="3600" b="1">
                <a:solidFill>
                  <a:schemeClr val="bg1"/>
                </a:solidFill>
                <a:latin typeface="Proxima Nova Cond Regular" charset="0"/>
                <a:ea typeface="ＭＳ Ｐゴシック" charset="0"/>
              </a:defRPr>
            </a:lvl5pPr>
            <a:lvl6pPr marL="457200" algn="l" defTabSz="457200" rtl="0" eaLnBrk="1" fontAlgn="base" hangingPunct="1">
              <a:spcBef>
                <a:spcPct val="0"/>
              </a:spcBef>
              <a:spcAft>
                <a:spcPct val="0"/>
              </a:spcAft>
              <a:defRPr sz="3600" b="1">
                <a:solidFill>
                  <a:schemeClr val="bg1"/>
                </a:solidFill>
                <a:latin typeface="Proxima Nova Cond Regular" charset="0"/>
                <a:ea typeface="ＭＳ Ｐゴシック" charset="0"/>
              </a:defRPr>
            </a:lvl6pPr>
            <a:lvl7pPr marL="914400" algn="l" defTabSz="457200" rtl="0" eaLnBrk="1" fontAlgn="base" hangingPunct="1">
              <a:spcBef>
                <a:spcPct val="0"/>
              </a:spcBef>
              <a:spcAft>
                <a:spcPct val="0"/>
              </a:spcAft>
              <a:defRPr sz="3600" b="1">
                <a:solidFill>
                  <a:schemeClr val="bg1"/>
                </a:solidFill>
                <a:latin typeface="Proxima Nova Cond Regular" charset="0"/>
                <a:ea typeface="ＭＳ Ｐゴシック" charset="0"/>
              </a:defRPr>
            </a:lvl7pPr>
            <a:lvl8pPr marL="1371600" algn="l" defTabSz="457200" rtl="0" eaLnBrk="1" fontAlgn="base" hangingPunct="1">
              <a:spcBef>
                <a:spcPct val="0"/>
              </a:spcBef>
              <a:spcAft>
                <a:spcPct val="0"/>
              </a:spcAft>
              <a:defRPr sz="3600" b="1">
                <a:solidFill>
                  <a:schemeClr val="bg1"/>
                </a:solidFill>
                <a:latin typeface="Proxima Nova Cond Regular" charset="0"/>
                <a:ea typeface="ＭＳ Ｐゴシック" charset="0"/>
              </a:defRPr>
            </a:lvl8pPr>
            <a:lvl9pPr marL="1828800" algn="l" defTabSz="457200" rtl="0" eaLnBrk="1" fontAlgn="base" hangingPunct="1">
              <a:spcBef>
                <a:spcPct val="0"/>
              </a:spcBef>
              <a:spcAft>
                <a:spcPct val="0"/>
              </a:spcAft>
              <a:defRPr sz="3600" b="1">
                <a:solidFill>
                  <a:schemeClr val="bg1"/>
                </a:solidFill>
                <a:latin typeface="Proxima Nova Cond Regular" charset="0"/>
                <a:ea typeface="ＭＳ Ｐゴシック" charset="0"/>
              </a:defRPr>
            </a:lvl9pPr>
          </a:lstStyle>
          <a:p>
            <a:r>
              <a:rPr lang="en-US" dirty="0">
                <a:solidFill>
                  <a:schemeClr val="bg1"/>
                </a:solidFill>
              </a:rPr>
              <a:t>Change the environment, </a:t>
            </a:r>
            <a:br>
              <a:rPr lang="en-US" dirty="0">
                <a:solidFill>
                  <a:schemeClr val="bg1"/>
                </a:solidFill>
              </a:rPr>
            </a:br>
            <a:r>
              <a:rPr lang="en-US" dirty="0">
                <a:solidFill>
                  <a:schemeClr val="bg1"/>
                </a:solidFill>
              </a:rPr>
              <a:t>not the person.</a:t>
            </a:r>
          </a:p>
        </p:txBody>
      </p:sp>
      <p:sp>
        <p:nvSpPr>
          <p:cNvPr id="5" name="Rectangle 4">
            <a:extLst>
              <a:ext uri="{FF2B5EF4-FFF2-40B4-BE49-F238E27FC236}">
                <a16:creationId xmlns:a16="http://schemas.microsoft.com/office/drawing/2014/main" id="{089A9721-4B43-4159-8B5D-5D1350D17C55}"/>
              </a:ext>
            </a:extLst>
          </p:cNvPr>
          <p:cNvSpPr/>
          <p:nvPr/>
        </p:nvSpPr>
        <p:spPr>
          <a:xfrm>
            <a:off x="1329322" y="7226289"/>
            <a:ext cx="2626040" cy="230832"/>
          </a:xfrm>
          <a:prstGeom prst="rect">
            <a:avLst/>
          </a:prstGeom>
        </p:spPr>
        <p:txBody>
          <a:bodyPr wrap="none">
            <a:spAutoFit/>
          </a:bodyPr>
          <a:lstStyle/>
          <a:p>
            <a:r>
              <a:rPr lang="en-US" sz="900" dirty="0">
                <a:solidFill>
                  <a:schemeClr val="bg1"/>
                </a:solidFill>
                <a:latin typeface="UniversNext for MORNPC Cn"/>
              </a:rPr>
              <a:t>For Financial Advisor Use Only. Not for use with the public.</a:t>
            </a:r>
            <a:endParaRPr lang="en-US" dirty="0">
              <a:solidFill>
                <a:schemeClr val="bg1"/>
              </a:solidFill>
            </a:endParaRPr>
          </a:p>
        </p:txBody>
      </p:sp>
    </p:spTree>
    <p:custDataLst>
      <p:tags r:id="rId1"/>
    </p:custDataLst>
    <p:extLst>
      <p:ext uri="{BB962C8B-B14F-4D97-AF65-F5344CB8AC3E}">
        <p14:creationId xmlns:p14="http://schemas.microsoft.com/office/powerpoint/2010/main" val="4230583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9"/>
          </p:nvPr>
        </p:nvSpPr>
        <p:spPr>
          <a:xfrm>
            <a:off x="1193801" y="2003625"/>
            <a:ext cx="8286749" cy="4599102"/>
          </a:xfrm>
        </p:spPr>
        <p:txBody>
          <a:bodyPr/>
          <a:lstStyle/>
          <a:p>
            <a:pPr marL="514307" indent="-514307">
              <a:lnSpc>
                <a:spcPts val="4500"/>
              </a:lnSpc>
              <a:buFont typeface="+mj-lt"/>
              <a:buAutoNum type="arabicPeriod"/>
            </a:pPr>
            <a:r>
              <a:rPr lang="en-US" sz="3200" dirty="0">
                <a:solidFill>
                  <a:schemeClr val="bg1">
                    <a:lumMod val="95000"/>
                  </a:schemeClr>
                </a:solidFill>
              </a:rPr>
              <a:t>The problem of panic: what’s at stake</a:t>
            </a:r>
          </a:p>
          <a:p>
            <a:pPr marL="514307" indent="-514307">
              <a:lnSpc>
                <a:spcPts val="4500"/>
              </a:lnSpc>
              <a:buFont typeface="+mj-lt"/>
              <a:buAutoNum type="arabicPeriod"/>
            </a:pPr>
            <a:r>
              <a:rPr lang="en-US" sz="3200" dirty="0">
                <a:solidFill>
                  <a:schemeClr val="bg1">
                    <a:lumMod val="95000"/>
                  </a:schemeClr>
                </a:solidFill>
              </a:rPr>
              <a:t>Why it happens</a:t>
            </a:r>
          </a:p>
          <a:p>
            <a:pPr marL="514307" indent="-514307">
              <a:lnSpc>
                <a:spcPts val="4500"/>
              </a:lnSpc>
              <a:buFont typeface="+mj-lt"/>
              <a:buAutoNum type="arabicPeriod"/>
            </a:pPr>
            <a:r>
              <a:rPr lang="en-US" sz="3200" dirty="0">
                <a:solidFill>
                  <a:schemeClr val="bg1">
                    <a:lumMod val="95000"/>
                  </a:schemeClr>
                </a:solidFill>
              </a:rPr>
              <a:t>What you can do about it</a:t>
            </a:r>
          </a:p>
          <a:p>
            <a:pPr marL="514307" indent="-514307">
              <a:lnSpc>
                <a:spcPts val="4500"/>
              </a:lnSpc>
              <a:buFont typeface="+mj-lt"/>
              <a:buAutoNum type="arabicPeriod"/>
            </a:pPr>
            <a:r>
              <a:rPr lang="en-US" sz="3200" b="1" dirty="0">
                <a:solidFill>
                  <a:schemeClr val="bg1">
                    <a:lumMod val="95000"/>
                  </a:schemeClr>
                </a:solidFill>
              </a:rPr>
              <a:t>Wrap up</a:t>
            </a:r>
            <a:endParaRPr lang="en-US" sz="3599" b="1" dirty="0">
              <a:solidFill>
                <a:schemeClr val="bg1">
                  <a:lumMod val="95000"/>
                </a:schemeClr>
              </a:solidFill>
            </a:endParaRPr>
          </a:p>
          <a:p>
            <a:pPr marL="0" indent="0">
              <a:lnSpc>
                <a:spcPts val="4500"/>
              </a:lnSpc>
              <a:buNone/>
            </a:pPr>
            <a:endParaRPr lang="en-US" sz="3599" dirty="0">
              <a:solidFill>
                <a:schemeClr val="bg1">
                  <a:lumMod val="95000"/>
                </a:schemeClr>
              </a:solidFill>
            </a:endParaRPr>
          </a:p>
          <a:p>
            <a:endParaRPr lang="en-US" sz="2000" dirty="0">
              <a:solidFill>
                <a:schemeClr val="bg1">
                  <a:lumMod val="95000"/>
                </a:schemeClr>
              </a:solidFill>
            </a:endParaRPr>
          </a:p>
        </p:txBody>
      </p:sp>
      <p:sp>
        <p:nvSpPr>
          <p:cNvPr id="5" name="Text Placeholder 3"/>
          <p:cNvSpPr>
            <a:spLocks noGrp="1"/>
          </p:cNvSpPr>
          <p:nvPr>
            <p:ph type="body" sz="quarter" idx="4294967295"/>
          </p:nvPr>
        </p:nvSpPr>
        <p:spPr>
          <a:xfrm>
            <a:off x="1176338" y="590285"/>
            <a:ext cx="8291512" cy="414323"/>
          </a:xfrm>
          <a:prstGeom prst="rect">
            <a:avLst/>
          </a:prstGeom>
        </p:spPr>
        <p:txBody>
          <a:bodyPr/>
          <a:lstStyle/>
          <a:p>
            <a:pPr marL="0" indent="0">
              <a:buNone/>
            </a:pPr>
            <a:r>
              <a:rPr lang="en-US" b="1" dirty="0">
                <a:solidFill>
                  <a:schemeClr val="bg1">
                    <a:lumMod val="95000"/>
                  </a:schemeClr>
                </a:solidFill>
              </a:rPr>
              <a:t>Where we’ve been</a:t>
            </a:r>
          </a:p>
        </p:txBody>
      </p:sp>
      <p:sp>
        <p:nvSpPr>
          <p:cNvPr id="6"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35</a:t>
            </a:fld>
            <a:endParaRPr lang="en-US" dirty="0">
              <a:solidFill>
                <a:schemeClr val="bg1">
                  <a:lumMod val="85000"/>
                </a:schemeClr>
              </a:solidFill>
            </a:endParaRPr>
          </a:p>
        </p:txBody>
      </p:sp>
    </p:spTree>
    <p:custDataLst>
      <p:tags r:id="rId1"/>
    </p:custDataLst>
    <p:extLst>
      <p:ext uri="{BB962C8B-B14F-4D97-AF65-F5344CB8AC3E}">
        <p14:creationId xmlns:p14="http://schemas.microsoft.com/office/powerpoint/2010/main" val="668829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4294967295"/>
          </p:nvPr>
        </p:nvSpPr>
        <p:spPr>
          <a:xfrm>
            <a:off x="1127351" y="508640"/>
            <a:ext cx="8291512" cy="414323"/>
          </a:xfrm>
          <a:prstGeom prst="rect">
            <a:avLst/>
          </a:prstGeom>
        </p:spPr>
        <p:txBody>
          <a:bodyPr/>
          <a:lstStyle/>
          <a:p>
            <a:pPr marL="0" indent="0">
              <a:buNone/>
            </a:pPr>
            <a:r>
              <a:rPr lang="en-US" b="1" dirty="0">
                <a:solidFill>
                  <a:schemeClr val="bg1">
                    <a:lumMod val="95000"/>
                  </a:schemeClr>
                </a:solidFill>
              </a:rPr>
              <a:t>We dread the panicked call</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1200" y="1634016"/>
            <a:ext cx="6779741" cy="4522087"/>
          </a:xfrm>
          <a:prstGeom prst="rect">
            <a:avLst/>
          </a:prstGeom>
        </p:spPr>
      </p:pic>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36</a:t>
            </a:fld>
            <a:endParaRPr lang="en-US" dirty="0">
              <a:solidFill>
                <a:schemeClr val="bg1">
                  <a:lumMod val="85000"/>
                </a:schemeClr>
              </a:solidFill>
            </a:endParaRPr>
          </a:p>
        </p:txBody>
      </p:sp>
    </p:spTree>
    <p:custDataLst>
      <p:tags r:id="rId1"/>
    </p:custDataLst>
    <p:extLst>
      <p:ext uri="{BB962C8B-B14F-4D97-AF65-F5344CB8AC3E}">
        <p14:creationId xmlns:p14="http://schemas.microsoft.com/office/powerpoint/2010/main" val="3099860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176338" y="722468"/>
            <a:ext cx="8291512" cy="414323"/>
          </a:xfrm>
        </p:spPr>
        <p:txBody>
          <a:bodyPr/>
          <a:lstStyle/>
          <a:p>
            <a:r>
              <a:rPr lang="en-US" sz="3200" dirty="0">
                <a:solidFill>
                  <a:schemeClr val="bg1"/>
                </a:solidFill>
              </a:rPr>
              <a:t>But it’s not unreasonable – it’s how we’re wired</a:t>
            </a:r>
          </a:p>
        </p:txBody>
      </p:sp>
      <p:sp>
        <p:nvSpPr>
          <p:cNvPr id="7" name="Slide Number Placeholder 2"/>
          <p:cNvSpPr>
            <a:spLocks noGrp="1"/>
          </p:cNvSpPr>
          <p:nvPr>
            <p:ph type="sldNum" sz="quarter" idx="18"/>
          </p:nvPr>
        </p:nvSpPr>
        <p:spPr>
          <a:prstGeom prst="rect">
            <a:avLst/>
          </a:prstGeom>
        </p:spPr>
        <p:txBody>
          <a:bodyPr/>
          <a:lstStyle/>
          <a:p>
            <a:pPr>
              <a:defRPr/>
            </a:pPr>
            <a:fld id="{2C54B95D-2AD2-F440-A4A9-C3EE8473308A}" type="slidenum">
              <a:rPr lang="en-US" smtClean="0">
                <a:solidFill>
                  <a:schemeClr val="bg1"/>
                </a:solidFill>
              </a:rPr>
              <a:pPr>
                <a:defRPr/>
              </a:pPr>
              <a:t>37</a:t>
            </a:fld>
            <a:endParaRPr lang="en-US" dirty="0">
              <a:solidFill>
                <a:schemeClr val="bg1"/>
              </a:solidFill>
            </a:endParaRPr>
          </a:p>
        </p:txBody>
      </p:sp>
      <p:pic>
        <p:nvPicPr>
          <p:cNvPr id="10244" name="Picture 4" descr="Going down a steep h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53509" y="1240971"/>
            <a:ext cx="5263580" cy="54214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22441671"/>
      </p:ext>
    </p:extLst>
  </p:cSld>
  <p:clrMapOvr>
    <a:masterClrMapping/>
  </p:clrMapOvr>
  <mc:AlternateContent xmlns:mc="http://schemas.openxmlformats.org/markup-compatibility/2006" xmlns:p14="http://schemas.microsoft.com/office/powerpoint/2010/main">
    <mc:Choice Requires="p14">
      <p:transition spd="slow" p14:dur="2000" advTm="21227"/>
    </mc:Choice>
    <mc:Fallback xmlns="">
      <p:transition spd="slow" advTm="2122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rocky pa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809" y="2124407"/>
            <a:ext cx="5032147" cy="34792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p:cNvSpPr>
            <a:spLocks noGrp="1"/>
          </p:cNvSpPr>
          <p:nvPr>
            <p:ph type="body" sz="quarter" idx="12"/>
          </p:nvPr>
        </p:nvSpPr>
        <p:spPr>
          <a:xfrm>
            <a:off x="1176338" y="715472"/>
            <a:ext cx="8695450" cy="414323"/>
          </a:xfrm>
          <a:prstGeom prst="rect">
            <a:avLst/>
          </a:prstGeom>
        </p:spPr>
        <p:txBody>
          <a:bodyPr/>
          <a:lstStyle/>
          <a:p>
            <a:r>
              <a:rPr lang="en-US" sz="3200" dirty="0">
                <a:solidFill>
                  <a:schemeClr val="bg1">
                    <a:lumMod val="95000"/>
                  </a:schemeClr>
                </a:solidFill>
              </a:rPr>
              <a:t>Five steps along the rocky path, five potential solutions</a:t>
            </a:r>
          </a:p>
        </p:txBody>
      </p:sp>
      <p:sp>
        <p:nvSpPr>
          <p:cNvPr id="4" name="Text Placeholder 3"/>
          <p:cNvSpPr txBox="1">
            <a:spLocks/>
          </p:cNvSpPr>
          <p:nvPr/>
        </p:nvSpPr>
        <p:spPr>
          <a:xfrm>
            <a:off x="1107390" y="1971590"/>
            <a:ext cx="2903838" cy="2370667"/>
          </a:xfrm>
          <a:prstGeom prst="rect">
            <a:avLst/>
          </a:prstGeom>
        </p:spPr>
        <p:txBody>
          <a:bodyPr/>
          <a:lstStyle>
            <a:lvl1pPr marL="340117" indent="-340117" algn="l" defTabSz="453491"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8339" indent="-283431" algn="l" defTabSz="453491"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6560" indent="-226745" algn="l" defTabSz="453491" rtl="0" eaLnBrk="1" fontAlgn="base" hangingPunct="1">
              <a:spcBef>
                <a:spcPct val="20000"/>
              </a:spcBef>
              <a:spcAft>
                <a:spcPct val="0"/>
              </a:spcAft>
              <a:buFont typeface="Arial" charset="0"/>
              <a:buChar char="•"/>
              <a:defRPr sz="2500" kern="1200">
                <a:solidFill>
                  <a:schemeClr val="tx1"/>
                </a:solidFill>
                <a:latin typeface="+mn-lt"/>
                <a:ea typeface="ＭＳ Ｐゴシック" charset="0"/>
                <a:cs typeface="+mn-cs"/>
              </a:defRPr>
            </a:lvl3pPr>
            <a:lvl4pPr marL="1591468" indent="-226745" algn="l" defTabSz="453491"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46374" indent="-226745" algn="l" defTabSz="453491"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1129" indent="-227375" algn="l" defTabSz="454751" rtl="0" eaLnBrk="1" latinLnBrk="0" hangingPunct="1">
              <a:spcBef>
                <a:spcPct val="20000"/>
              </a:spcBef>
              <a:buFont typeface="Arial"/>
              <a:buChar char="•"/>
              <a:defRPr sz="2000" kern="1200">
                <a:solidFill>
                  <a:schemeClr val="tx1"/>
                </a:solidFill>
                <a:latin typeface="+mn-lt"/>
                <a:ea typeface="+mn-ea"/>
                <a:cs typeface="+mn-cs"/>
              </a:defRPr>
            </a:lvl6pPr>
            <a:lvl7pPr marL="2955880" indent="-227375" algn="l" defTabSz="454751" rtl="0" eaLnBrk="1" latinLnBrk="0" hangingPunct="1">
              <a:spcBef>
                <a:spcPct val="20000"/>
              </a:spcBef>
              <a:buFont typeface="Arial"/>
              <a:buChar char="•"/>
              <a:defRPr sz="2000" kern="1200">
                <a:solidFill>
                  <a:schemeClr val="tx1"/>
                </a:solidFill>
                <a:latin typeface="+mn-lt"/>
                <a:ea typeface="+mn-ea"/>
                <a:cs typeface="+mn-cs"/>
              </a:defRPr>
            </a:lvl7pPr>
            <a:lvl8pPr marL="3410631" indent="-227375" algn="l" defTabSz="454751" rtl="0" eaLnBrk="1" latinLnBrk="0" hangingPunct="1">
              <a:spcBef>
                <a:spcPct val="20000"/>
              </a:spcBef>
              <a:buFont typeface="Arial"/>
              <a:buChar char="•"/>
              <a:defRPr sz="2000" kern="1200">
                <a:solidFill>
                  <a:schemeClr val="tx1"/>
                </a:solidFill>
                <a:latin typeface="+mn-lt"/>
                <a:ea typeface="+mn-ea"/>
                <a:cs typeface="+mn-cs"/>
              </a:defRPr>
            </a:lvl8pPr>
            <a:lvl9pPr marL="3865382" indent="-227375" algn="l" defTabSz="454751" rtl="0" eaLnBrk="1" latinLnBrk="0" hangingPunct="1">
              <a:spcBef>
                <a:spcPct val="20000"/>
              </a:spcBef>
              <a:buFont typeface="Arial"/>
              <a:buChar char="•"/>
              <a:defRPr sz="2000" kern="1200">
                <a:solidFill>
                  <a:schemeClr val="tx1"/>
                </a:solidFill>
                <a:latin typeface="+mn-lt"/>
                <a:ea typeface="+mn-ea"/>
                <a:cs typeface="+mn-cs"/>
              </a:defRPr>
            </a:lvl9pPr>
          </a:lstStyle>
          <a:p>
            <a:pPr marL="514307" indent="-514307">
              <a:lnSpc>
                <a:spcPts val="4500"/>
              </a:lnSpc>
              <a:buFont typeface="+mj-lt"/>
              <a:buAutoNum type="arabicPeriod"/>
            </a:pPr>
            <a:r>
              <a:rPr lang="en-US" sz="3599" dirty="0">
                <a:solidFill>
                  <a:schemeClr val="bg1">
                    <a:lumMod val="95000"/>
                  </a:schemeClr>
                </a:solidFill>
                <a:latin typeface="+mj-lt"/>
              </a:rPr>
              <a:t>Investments</a:t>
            </a:r>
          </a:p>
          <a:p>
            <a:pPr marL="514307" indent="-514307">
              <a:lnSpc>
                <a:spcPts val="4500"/>
              </a:lnSpc>
              <a:buFont typeface="+mj-lt"/>
              <a:buAutoNum type="arabicPeriod"/>
            </a:pPr>
            <a:r>
              <a:rPr lang="en-US" sz="3599" dirty="0">
                <a:solidFill>
                  <a:schemeClr val="bg1">
                    <a:lumMod val="95000"/>
                  </a:schemeClr>
                </a:solidFill>
                <a:latin typeface="+mj-lt"/>
              </a:rPr>
              <a:t>Information</a:t>
            </a:r>
          </a:p>
          <a:p>
            <a:pPr marL="514307" indent="-514307">
              <a:lnSpc>
                <a:spcPts val="4500"/>
              </a:lnSpc>
              <a:buFont typeface="+mj-lt"/>
              <a:buAutoNum type="arabicPeriod"/>
            </a:pPr>
            <a:r>
              <a:rPr lang="en-US" sz="3599" dirty="0">
                <a:solidFill>
                  <a:schemeClr val="bg1">
                    <a:lumMod val="95000"/>
                  </a:schemeClr>
                </a:solidFill>
                <a:latin typeface="+mj-lt"/>
              </a:rPr>
              <a:t>Emotion</a:t>
            </a:r>
          </a:p>
          <a:p>
            <a:pPr marL="514307" indent="-514307">
              <a:lnSpc>
                <a:spcPts val="4500"/>
              </a:lnSpc>
              <a:buFont typeface="+mj-lt"/>
              <a:buAutoNum type="arabicPeriod"/>
            </a:pPr>
            <a:r>
              <a:rPr lang="en-US" sz="3599" dirty="0">
                <a:solidFill>
                  <a:schemeClr val="bg1">
                    <a:lumMod val="95000"/>
                  </a:schemeClr>
                </a:solidFill>
                <a:latin typeface="+mj-lt"/>
              </a:rPr>
              <a:t>Decision</a:t>
            </a:r>
          </a:p>
          <a:p>
            <a:pPr marL="514307" indent="-514307">
              <a:lnSpc>
                <a:spcPts val="4500"/>
              </a:lnSpc>
              <a:buFont typeface="+mj-lt"/>
              <a:buAutoNum type="arabicPeriod"/>
            </a:pPr>
            <a:r>
              <a:rPr lang="en-US" sz="3599" dirty="0">
                <a:solidFill>
                  <a:schemeClr val="bg1">
                    <a:lumMod val="95000"/>
                  </a:schemeClr>
                </a:solidFill>
                <a:latin typeface="+mj-lt"/>
              </a:rPr>
              <a:t>Action</a:t>
            </a:r>
            <a:endParaRPr lang="en-US" sz="4000" dirty="0">
              <a:solidFill>
                <a:schemeClr val="bg1">
                  <a:lumMod val="95000"/>
                </a:schemeClr>
              </a:solidFill>
              <a:latin typeface="+mj-lt"/>
            </a:endParaRPr>
          </a:p>
          <a:p>
            <a:endParaRPr lang="en-US" sz="2400" dirty="0">
              <a:solidFill>
                <a:schemeClr val="bg1">
                  <a:lumMod val="95000"/>
                </a:schemeClr>
              </a:solidFill>
              <a:latin typeface="+mj-lt"/>
            </a:endParaRPr>
          </a:p>
        </p:txBody>
      </p:sp>
      <p:sp>
        <p:nvSpPr>
          <p:cNvPr id="5"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38</a:t>
            </a:fld>
            <a:endParaRPr lang="en-US" dirty="0">
              <a:solidFill>
                <a:schemeClr val="bg1">
                  <a:lumMod val="85000"/>
                </a:schemeClr>
              </a:solidFill>
            </a:endParaRPr>
          </a:p>
        </p:txBody>
      </p:sp>
    </p:spTree>
    <p:custDataLst>
      <p:tags r:id="rId1"/>
    </p:custDataLst>
    <p:extLst>
      <p:ext uri="{BB962C8B-B14F-4D97-AF65-F5344CB8AC3E}">
        <p14:creationId xmlns:p14="http://schemas.microsoft.com/office/powerpoint/2010/main" val="1535854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12"/>
          </p:nvPr>
        </p:nvSpPr>
        <p:spPr>
          <a:xfrm>
            <a:off x="1187223" y="827438"/>
            <a:ext cx="9110663" cy="414323"/>
          </a:xfrm>
          <a:prstGeom prst="rect">
            <a:avLst/>
          </a:prstGeom>
        </p:spPr>
        <p:txBody>
          <a:bodyPr/>
          <a:lstStyle/>
          <a:p>
            <a:r>
              <a:rPr lang="en-US" sz="3200" dirty="0">
                <a:solidFill>
                  <a:schemeClr val="bg1">
                    <a:lumMod val="95000"/>
                  </a:schemeClr>
                </a:solidFill>
              </a:rPr>
              <a:t>There’s much we can do</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50077" y="1199764"/>
            <a:ext cx="5918886" cy="5676212"/>
          </a:xfrm>
          <a:prstGeom prst="rect">
            <a:avLst/>
          </a:prstGeom>
        </p:spPr>
      </p:pic>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39</a:t>
            </a:fld>
            <a:endParaRPr lang="en-US" dirty="0">
              <a:solidFill>
                <a:schemeClr val="bg1">
                  <a:lumMod val="85000"/>
                </a:schemeClr>
              </a:solidFill>
            </a:endParaRPr>
          </a:p>
        </p:txBody>
      </p:sp>
    </p:spTree>
    <p:custDataLst>
      <p:tags r:id="rId1"/>
    </p:custDataLst>
    <p:extLst>
      <p:ext uri="{BB962C8B-B14F-4D97-AF65-F5344CB8AC3E}">
        <p14:creationId xmlns:p14="http://schemas.microsoft.com/office/powerpoint/2010/main" val="30539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a:defRPr/>
            </a:pPr>
            <a:fld id="{2C54B95D-2AD2-F440-A4A9-C3EE8473308A}" type="slidenum">
              <a:rPr lang="en-US" smtClean="0"/>
              <a:pPr>
                <a:defRPr/>
              </a:pPr>
              <a:t>4</a:t>
            </a:fld>
            <a:endParaRPr lang="en-US" dirty="0"/>
          </a:p>
        </p:txBody>
      </p:sp>
      <p:sp>
        <p:nvSpPr>
          <p:cNvPr id="3" name="Title 2"/>
          <p:cNvSpPr>
            <a:spLocks noGrp="1"/>
          </p:cNvSpPr>
          <p:nvPr>
            <p:ph type="title"/>
          </p:nvPr>
        </p:nvSpPr>
        <p:spPr/>
        <p:txBody>
          <a:bodyPr/>
          <a:lstStyle/>
          <a:p>
            <a:pPr indent="-830019"/>
            <a:r>
              <a:rPr lang="en-US" dirty="0"/>
              <a:t>Investors Don’t See That Emotions Can Cloud Investing Judgment</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83087" r="25572" b="-6472"/>
          <a:stretch/>
        </p:blipFill>
        <p:spPr>
          <a:xfrm>
            <a:off x="1181102" y="1972856"/>
            <a:ext cx="8452923" cy="1889403"/>
          </a:xfrm>
          <a:prstGeom prst="rect">
            <a:avLst/>
          </a:prstGeom>
        </p:spPr>
      </p:pic>
      <p:sp>
        <p:nvSpPr>
          <p:cNvPr id="6" name="Text Placeholder 3"/>
          <p:cNvSpPr>
            <a:spLocks noGrp="1"/>
          </p:cNvSpPr>
          <p:nvPr>
            <p:ph type="body" sz="quarter" idx="19"/>
          </p:nvPr>
        </p:nvSpPr>
        <p:spPr>
          <a:xfrm>
            <a:off x="1173165" y="3604863"/>
            <a:ext cx="5762737" cy="2397012"/>
          </a:xfrm>
        </p:spPr>
        <p:txBody>
          <a:bodyPr/>
          <a:lstStyle/>
          <a:p>
            <a:r>
              <a:rPr lang="en-US" dirty="0"/>
              <a:t>Investors under-estimate the importance of advisors in helping to manage their emotions</a:t>
            </a:r>
          </a:p>
        </p:txBody>
      </p:sp>
      <p:sp>
        <p:nvSpPr>
          <p:cNvPr id="7" name="Shape 437">
            <a:extLst>
              <a:ext uri="{FF2B5EF4-FFF2-40B4-BE49-F238E27FC236}">
                <a16:creationId xmlns:a16="http://schemas.microsoft.com/office/drawing/2014/main" id="{FDE6E4A0-2193-48E6-86D2-1ED73A99952A}"/>
              </a:ext>
            </a:extLst>
          </p:cNvPr>
          <p:cNvSpPr/>
          <p:nvPr/>
        </p:nvSpPr>
        <p:spPr>
          <a:xfrm>
            <a:off x="4271105" y="5013995"/>
            <a:ext cx="5329593" cy="1199367"/>
          </a:xfrm>
          <a:prstGeom prst="rect">
            <a:avLst/>
          </a:prstGeom>
          <a:ln w="12700">
            <a:miter lim="400000"/>
          </a:ln>
          <a:extLst>
            <a:ext uri="{C572A759-6A51-4108-AA02-DFA0A04FC94B}">
              <ma14:wrappingTextBoxFlag xmlns:ma14="http://schemas.microsoft.com/office/mac/drawingml/2011/main" xmlns="" val="1"/>
            </a:ext>
          </a:extLst>
        </p:spPr>
        <p:txBody>
          <a:bodyPr wrap="square" lIns="33281" rIns="33281">
            <a:spAutoFit/>
          </a:bodyPr>
          <a:lstStyle/>
          <a:p>
            <a:pPr lvl="5">
              <a:lnSpc>
                <a:spcPts val="2038"/>
              </a:lnSpc>
              <a:spcBef>
                <a:spcPts val="583"/>
              </a:spcBef>
              <a:defRPr sz="3000"/>
            </a:pPr>
            <a:r>
              <a:rPr sz="2183" dirty="0">
                <a:latin typeface="+mn-lt"/>
              </a:rPr>
              <a:t>The investor’s chief problem – and even his worst enemy – is likely to be himself. </a:t>
            </a:r>
          </a:p>
          <a:p>
            <a:pPr lvl="5" algn="r">
              <a:lnSpc>
                <a:spcPts val="2038"/>
              </a:lnSpc>
              <a:spcBef>
                <a:spcPts val="583"/>
              </a:spcBef>
              <a:defRPr sz="3000"/>
            </a:pPr>
            <a:r>
              <a:rPr sz="2183" dirty="0">
                <a:latin typeface="+mn-lt"/>
              </a:rPr>
              <a:t>-Benjamin Graham</a:t>
            </a:r>
          </a:p>
        </p:txBody>
      </p:sp>
    </p:spTree>
    <p:custDataLst>
      <p:tags r:id="rId1"/>
    </p:custDataLst>
    <p:extLst>
      <p:ext uri="{BB962C8B-B14F-4D97-AF65-F5344CB8AC3E}">
        <p14:creationId xmlns:p14="http://schemas.microsoft.com/office/powerpoint/2010/main" val="2029379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5117" y="1"/>
            <a:ext cx="11652771" cy="7772399"/>
          </a:xfrm>
          <a:prstGeom prst="rect">
            <a:avLst/>
          </a:prstGeom>
        </p:spPr>
      </p:pic>
      <p:sp>
        <p:nvSpPr>
          <p:cNvPr id="8" name="Text Placeholder 3"/>
          <p:cNvSpPr>
            <a:spLocks noGrp="1"/>
          </p:cNvSpPr>
          <p:nvPr>
            <p:ph type="body" sz="quarter" idx="12"/>
          </p:nvPr>
        </p:nvSpPr>
        <p:spPr>
          <a:xfrm>
            <a:off x="2025422" y="324826"/>
            <a:ext cx="8637133" cy="414323"/>
          </a:xfrm>
          <a:prstGeom prst="rect">
            <a:avLst/>
          </a:prstGeom>
        </p:spPr>
        <p:txBody>
          <a:bodyPr/>
          <a:lstStyle/>
          <a:p>
            <a:r>
              <a:rPr lang="en-US" sz="3200" dirty="0">
                <a:solidFill>
                  <a:schemeClr val="bg1">
                    <a:lumMod val="95000"/>
                  </a:schemeClr>
                </a:solidFill>
              </a:rPr>
              <a:t>To help John, and your business succeed</a:t>
            </a:r>
          </a:p>
        </p:txBody>
      </p:sp>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40</a:t>
            </a:fld>
            <a:endParaRPr lang="en-US" dirty="0">
              <a:solidFill>
                <a:schemeClr val="bg1">
                  <a:lumMod val="85000"/>
                </a:schemeClr>
              </a:solidFill>
            </a:endParaRPr>
          </a:p>
        </p:txBody>
      </p:sp>
      <p:sp>
        <p:nvSpPr>
          <p:cNvPr id="6" name="Rectangle 5">
            <a:extLst>
              <a:ext uri="{FF2B5EF4-FFF2-40B4-BE49-F238E27FC236}">
                <a16:creationId xmlns:a16="http://schemas.microsoft.com/office/drawing/2014/main" id="{C1469190-C218-4A82-9C27-8A51BD0DE7BB}"/>
              </a:ext>
            </a:extLst>
          </p:cNvPr>
          <p:cNvSpPr/>
          <p:nvPr/>
        </p:nvSpPr>
        <p:spPr>
          <a:xfrm>
            <a:off x="1418113" y="7081446"/>
            <a:ext cx="2626040" cy="230832"/>
          </a:xfrm>
          <a:prstGeom prst="rect">
            <a:avLst/>
          </a:prstGeom>
        </p:spPr>
        <p:txBody>
          <a:bodyPr wrap="none">
            <a:spAutoFit/>
          </a:bodyPr>
          <a:lstStyle/>
          <a:p>
            <a:r>
              <a:rPr lang="en-US" sz="900" dirty="0">
                <a:solidFill>
                  <a:schemeClr val="bg1"/>
                </a:solidFill>
                <a:latin typeface="UniversNext for MORNPC Cn"/>
              </a:rPr>
              <a:t>For Financial Advisor Use Only. Not for use with the public.</a:t>
            </a:r>
            <a:endParaRPr lang="en-US" dirty="0">
              <a:solidFill>
                <a:schemeClr val="bg1"/>
              </a:solidFill>
            </a:endParaRPr>
          </a:p>
        </p:txBody>
      </p:sp>
    </p:spTree>
    <p:custDataLst>
      <p:tags r:id="rId1"/>
    </p:custDataLst>
    <p:extLst>
      <p:ext uri="{BB962C8B-B14F-4D97-AF65-F5344CB8AC3E}">
        <p14:creationId xmlns:p14="http://schemas.microsoft.com/office/powerpoint/2010/main" val="885762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9054" y="496372"/>
            <a:ext cx="9401175" cy="709613"/>
          </a:xfrm>
          <a:prstGeom prst="rect">
            <a:avLst/>
          </a:prstGeom>
        </p:spPr>
        <p:txBody>
          <a:bodyPr/>
          <a:lstStyle/>
          <a:p>
            <a:r>
              <a:rPr lang="en-US" sz="3200" b="1" dirty="0">
                <a:solidFill>
                  <a:srgbClr val="FFFFFF"/>
                </a:solidFill>
              </a:rPr>
              <a:t>Questions? Comments?</a:t>
            </a:r>
          </a:p>
        </p:txBody>
      </p:sp>
      <p:sp>
        <p:nvSpPr>
          <p:cNvPr id="8" name="Rectangle 7"/>
          <p:cNvSpPr/>
          <p:nvPr/>
        </p:nvSpPr>
        <p:spPr>
          <a:xfrm>
            <a:off x="893503" y="1326884"/>
            <a:ext cx="8406448" cy="518375"/>
          </a:xfrm>
          <a:prstGeom prst="rect">
            <a:avLst/>
          </a:prstGeom>
        </p:spPr>
        <p:txBody>
          <a:bodyPr wrap="square" lIns="101882" tIns="50941" rIns="101882" bIns="50941">
            <a:spAutoFit/>
          </a:bodyPr>
          <a:lstStyle/>
          <a:p>
            <a:pPr algn="ctr"/>
            <a:r>
              <a:rPr lang="en-US" sz="2700" dirty="0">
                <a:solidFill>
                  <a:schemeClr val="bg1"/>
                </a:solidFill>
                <a:latin typeface="Proxima Nova Regular"/>
                <a:cs typeface="Proxima Nova Regular"/>
              </a:rPr>
              <a:t>ray.sin@morningstar.com</a:t>
            </a:r>
          </a:p>
        </p:txBody>
      </p:sp>
      <p:sp>
        <p:nvSpPr>
          <p:cNvPr id="4" name="TextBox 3"/>
          <p:cNvSpPr txBox="1"/>
          <p:nvPr/>
        </p:nvSpPr>
        <p:spPr>
          <a:xfrm>
            <a:off x="4427222" y="4033052"/>
            <a:ext cx="5543550" cy="506511"/>
          </a:xfrm>
          <a:prstGeom prst="rect">
            <a:avLst/>
          </a:prstGeom>
          <a:noFill/>
        </p:spPr>
        <p:txBody>
          <a:bodyPr wrap="square" lIns="135852" tIns="67926" rIns="135852" bIns="67926" rtlCol="0">
            <a:spAutoFit/>
          </a:bodyPr>
          <a:lstStyle/>
          <a:p>
            <a:r>
              <a:rPr lang="en-US" sz="2400" b="1" dirty="0">
                <a:solidFill>
                  <a:schemeClr val="bg1"/>
                </a:solidFill>
              </a:rPr>
              <a:t>http://www.morningstar.com/lp/advisor-toolkit</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1" y="2248191"/>
            <a:ext cx="3131822" cy="4302301"/>
          </a:xfrm>
          <a:prstGeom prst="rect">
            <a:avLst/>
          </a:prstGeom>
        </p:spPr>
      </p:pic>
    </p:spTree>
    <p:custDataLst>
      <p:tags r:id="rId1"/>
    </p:custDataLst>
    <p:extLst>
      <p:ext uri="{BB962C8B-B14F-4D97-AF65-F5344CB8AC3E}">
        <p14:creationId xmlns:p14="http://schemas.microsoft.com/office/powerpoint/2010/main" val="940369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t>Important Information</a:t>
            </a:r>
          </a:p>
        </p:txBody>
      </p:sp>
      <p:sp>
        <p:nvSpPr>
          <p:cNvPr id="8" name="Slide Number Placeholder 6"/>
          <p:cNvSpPr txBox="1">
            <a:spLocks/>
          </p:cNvSpPr>
          <p:nvPr/>
        </p:nvSpPr>
        <p:spPr bwMode="auto">
          <a:xfrm>
            <a:off x="1184275" y="7094856"/>
            <a:ext cx="1621270" cy="4006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defTabSz="453351" rtl="0" eaLnBrk="0" fontAlgn="base" hangingPunct="0">
              <a:spcBef>
                <a:spcPct val="0"/>
              </a:spcBef>
              <a:spcAft>
                <a:spcPct val="0"/>
              </a:spcAft>
              <a:defRPr sz="2100" kern="1200">
                <a:solidFill>
                  <a:schemeClr val="tx1"/>
                </a:solidFill>
                <a:latin typeface="Calibri" pitchFamily="34" charset="0"/>
                <a:ea typeface="MS PGothic" pitchFamily="34" charset="-128"/>
                <a:cs typeface="ＭＳ Ｐゴシック" charset="0"/>
              </a:defRPr>
            </a:lvl1pPr>
            <a:lvl2pPr marL="742950" indent="-285750" algn="l" defTabSz="453351" rtl="0" eaLnBrk="0" fontAlgn="base" hangingPunct="0">
              <a:spcBef>
                <a:spcPct val="0"/>
              </a:spcBef>
              <a:spcAft>
                <a:spcPct val="0"/>
              </a:spcAft>
              <a:defRPr sz="2100" kern="1200">
                <a:solidFill>
                  <a:schemeClr val="tx1"/>
                </a:solidFill>
                <a:latin typeface="Calibri" pitchFamily="34" charset="0"/>
                <a:ea typeface="MS PGothic" pitchFamily="34" charset="-128"/>
                <a:cs typeface="ＭＳ Ｐゴシック" charset="0"/>
              </a:defRPr>
            </a:lvl2pPr>
            <a:lvl3pPr marL="1143000" indent="-228600" algn="l" defTabSz="453351" rtl="0" eaLnBrk="0" fontAlgn="base" hangingPunct="0">
              <a:spcBef>
                <a:spcPct val="0"/>
              </a:spcBef>
              <a:spcAft>
                <a:spcPct val="0"/>
              </a:spcAft>
              <a:defRPr sz="2100" kern="1200">
                <a:solidFill>
                  <a:schemeClr val="tx1"/>
                </a:solidFill>
                <a:latin typeface="Calibri" pitchFamily="34" charset="0"/>
                <a:ea typeface="MS PGothic" pitchFamily="34" charset="-128"/>
                <a:cs typeface="ＭＳ Ｐゴシック" charset="0"/>
              </a:defRPr>
            </a:lvl3pPr>
            <a:lvl4pPr marL="1600200" indent="-228600" algn="l" defTabSz="453351" rtl="0" eaLnBrk="0" fontAlgn="base" hangingPunct="0">
              <a:spcBef>
                <a:spcPct val="0"/>
              </a:spcBef>
              <a:spcAft>
                <a:spcPct val="0"/>
              </a:spcAft>
              <a:defRPr sz="2100" kern="1200">
                <a:solidFill>
                  <a:schemeClr val="tx1"/>
                </a:solidFill>
                <a:latin typeface="Calibri" pitchFamily="34" charset="0"/>
                <a:ea typeface="MS PGothic" pitchFamily="34" charset="-128"/>
                <a:cs typeface="ＭＳ Ｐゴシック" charset="0"/>
              </a:defRPr>
            </a:lvl4pPr>
            <a:lvl5pPr marL="2057400" indent="-228600" algn="l" defTabSz="453351" rtl="0" eaLnBrk="0" fontAlgn="base" hangingPunct="0">
              <a:spcBef>
                <a:spcPct val="0"/>
              </a:spcBef>
              <a:spcAft>
                <a:spcPct val="0"/>
              </a:spcAft>
              <a:defRPr sz="2100" kern="1200">
                <a:solidFill>
                  <a:schemeClr val="tx1"/>
                </a:solidFill>
                <a:latin typeface="Calibri" pitchFamily="34" charset="0"/>
                <a:ea typeface="MS PGothic" pitchFamily="34" charset="-128"/>
                <a:cs typeface="ＭＳ Ｐゴシック" charset="0"/>
              </a:defRPr>
            </a:lvl5pPr>
            <a:lvl6pPr marL="2514600" indent="-228600" algn="l" defTabSz="508000" rtl="0" eaLnBrk="0" fontAlgn="base" latinLnBrk="0" hangingPunct="0">
              <a:spcBef>
                <a:spcPct val="0"/>
              </a:spcBef>
              <a:spcAft>
                <a:spcPct val="0"/>
              </a:spcAft>
              <a:defRPr sz="2100" kern="1200">
                <a:solidFill>
                  <a:schemeClr val="tx1"/>
                </a:solidFill>
                <a:latin typeface="Calibri" pitchFamily="34" charset="0"/>
                <a:ea typeface="MS PGothic" pitchFamily="34" charset="-128"/>
                <a:cs typeface="ＭＳ Ｐゴシック" charset="0"/>
              </a:defRPr>
            </a:lvl6pPr>
            <a:lvl7pPr marL="2971800" indent="-228600" algn="l" defTabSz="508000" rtl="0" eaLnBrk="0" fontAlgn="base" latinLnBrk="0" hangingPunct="0">
              <a:spcBef>
                <a:spcPct val="0"/>
              </a:spcBef>
              <a:spcAft>
                <a:spcPct val="0"/>
              </a:spcAft>
              <a:defRPr sz="2100" kern="1200">
                <a:solidFill>
                  <a:schemeClr val="tx1"/>
                </a:solidFill>
                <a:latin typeface="Calibri" pitchFamily="34" charset="0"/>
                <a:ea typeface="MS PGothic" pitchFamily="34" charset="-128"/>
                <a:cs typeface="ＭＳ Ｐゴシック" charset="0"/>
              </a:defRPr>
            </a:lvl7pPr>
            <a:lvl8pPr marL="3429000" indent="-228600" algn="l" defTabSz="508000" rtl="0" eaLnBrk="0" fontAlgn="base" latinLnBrk="0" hangingPunct="0">
              <a:spcBef>
                <a:spcPct val="0"/>
              </a:spcBef>
              <a:spcAft>
                <a:spcPct val="0"/>
              </a:spcAft>
              <a:defRPr sz="2100" kern="1200">
                <a:solidFill>
                  <a:schemeClr val="tx1"/>
                </a:solidFill>
                <a:latin typeface="Calibri" pitchFamily="34" charset="0"/>
                <a:ea typeface="MS PGothic" pitchFamily="34" charset="-128"/>
                <a:cs typeface="ＭＳ Ｐゴシック" charset="0"/>
              </a:defRPr>
            </a:lvl8pPr>
            <a:lvl9pPr marL="3886200" indent="-228600" algn="l" defTabSz="508000" rtl="0" eaLnBrk="0" fontAlgn="base" latinLnBrk="0" hangingPunct="0">
              <a:spcBef>
                <a:spcPct val="0"/>
              </a:spcBef>
              <a:spcAft>
                <a:spcPct val="0"/>
              </a:spcAft>
              <a:defRPr sz="2100" kern="1200">
                <a:solidFill>
                  <a:schemeClr val="tx1"/>
                </a:solidFill>
                <a:latin typeface="Calibri" pitchFamily="34" charset="0"/>
                <a:ea typeface="MS PGothic" pitchFamily="34" charset="-128"/>
                <a:cs typeface="ＭＳ Ｐゴシック" charset="0"/>
              </a:defRPr>
            </a:lvl9pPr>
          </a:lstStyle>
          <a:p>
            <a:pPr defTabSz="914323" eaLnBrk="1" fontAlgn="auto" hangingPunct="1">
              <a:spcBef>
                <a:spcPts val="0"/>
              </a:spcBef>
              <a:spcAft>
                <a:spcPts val="0"/>
              </a:spcAft>
              <a:defRPr/>
            </a:pPr>
            <a:fld id="{AA39F344-0939-4DE3-A5E7-90E39B9E9E0F}" type="slidenum">
              <a:rPr lang="en-US" altLang="en-US" sz="1100" kern="0">
                <a:solidFill>
                  <a:srgbClr val="7F7F7F"/>
                </a:solidFill>
                <a:latin typeface="UniversNext for MORNPC Cn" panose="020B0506030202020203" pitchFamily="34" charset="0"/>
              </a:rPr>
              <a:pPr defTabSz="914323" eaLnBrk="1" fontAlgn="auto" hangingPunct="1">
                <a:spcBef>
                  <a:spcPts val="0"/>
                </a:spcBef>
                <a:spcAft>
                  <a:spcPts val="0"/>
                </a:spcAft>
                <a:defRPr/>
              </a:pPr>
              <a:t>42</a:t>
            </a:fld>
            <a:endParaRPr lang="en-US" altLang="en-US" sz="1100" kern="0" dirty="0">
              <a:solidFill>
                <a:srgbClr val="7F7F7F"/>
              </a:solidFill>
              <a:latin typeface="UniversNext for MORNPC Cn" panose="020B0506030202020203" pitchFamily="34" charset="0"/>
            </a:endParaRPr>
          </a:p>
        </p:txBody>
      </p:sp>
      <p:sp>
        <p:nvSpPr>
          <p:cNvPr id="9" name="Text Placeholder 2">
            <a:extLst>
              <a:ext uri="{FF2B5EF4-FFF2-40B4-BE49-F238E27FC236}">
                <a16:creationId xmlns:a16="http://schemas.microsoft.com/office/drawing/2014/main" id="{B9B9B24B-5AFD-4EDF-B6C7-5DA6FE8B5C6D}"/>
              </a:ext>
            </a:extLst>
          </p:cNvPr>
          <p:cNvSpPr>
            <a:spLocks noGrp="1"/>
          </p:cNvSpPr>
          <p:nvPr>
            <p:ph type="body" sz="quarter" idx="19"/>
          </p:nvPr>
        </p:nvSpPr>
        <p:spPr>
          <a:xfrm>
            <a:off x="1184275" y="1551164"/>
            <a:ext cx="8464550" cy="3960813"/>
          </a:xfrm>
        </p:spPr>
        <p:txBody>
          <a:bodyPr/>
          <a:lstStyle/>
          <a:p>
            <a:pPr marL="0" indent="0">
              <a:lnSpc>
                <a:spcPct val="114000"/>
              </a:lnSpc>
              <a:buNone/>
            </a:pPr>
            <a:r>
              <a:rPr lang="en-US" sz="1300" dirty="0"/>
              <a:t>This document is issued by Morningstar Investment Management Australia Limited (ABN 54 071 808 501, AFS </a:t>
            </a:r>
            <a:r>
              <a:rPr lang="en-US" sz="1300" dirty="0" err="1"/>
              <a:t>LicenceNo</a:t>
            </a:r>
            <a:r>
              <a:rPr lang="en-US" sz="1300" dirty="0"/>
              <a:t>. 228986) (‘Morningstar’). © Copyright of this document is owned by Morningstar and any related bodies corporate that are involved in the document’s creation. As such the document, or any part of it, should not be copied, reproduced, scanned or embodied in any other document or distributed to another party without the prior written consent of Morningstar. The information provided is for general use only. </a:t>
            </a:r>
          </a:p>
          <a:p>
            <a:pPr marL="0" indent="0">
              <a:lnSpc>
                <a:spcPct val="114000"/>
              </a:lnSpc>
              <a:buNone/>
            </a:pPr>
            <a:r>
              <a:rPr lang="en-US" sz="1300" dirty="0"/>
              <a:t>In compiling this document, Morningstar has relied on information and data supplied by third parties including information providers (such as Standard and Poor’s, MSCI, Barclays, FTSE). Whilst all reasonable care has been taken to ensure the accuracy of information provided, neither Morningstar nor its third parties accept responsibility for any inaccuracy or for investment decisions or any other actions taken by any person on the basis or context of the information included. </a:t>
            </a:r>
          </a:p>
          <a:p>
            <a:pPr marL="0" indent="0">
              <a:lnSpc>
                <a:spcPct val="114000"/>
              </a:lnSpc>
              <a:buNone/>
            </a:pPr>
            <a:r>
              <a:rPr lang="en-US" sz="1300" dirty="0"/>
              <a:t>Past performance is not a reliable indicator of future performance. Morningstar does not guarantee the performance of any investment or the return of capital. Morningstar warns that (a) Morningstar has not considered any individual person’s objectives, financial situation or particular needs, and (b) individuals should seek advice and consider whether the advice is appropriate in light of their goals, objectives and current situation.  Refer to our Financial Services Guide (FSG) for more information at morningstarinvestments.com.au/</a:t>
            </a:r>
            <a:r>
              <a:rPr lang="en-US" sz="1300" dirty="0" err="1"/>
              <a:t>fsg</a:t>
            </a:r>
            <a:r>
              <a:rPr lang="en-US" sz="1300" dirty="0"/>
              <a:t>. </a:t>
            </a:r>
          </a:p>
          <a:p>
            <a:pPr marL="0" indent="0">
              <a:lnSpc>
                <a:spcPct val="114000"/>
              </a:lnSpc>
              <a:buNone/>
            </a:pPr>
            <a:r>
              <a:rPr lang="en-US" sz="1300" dirty="0"/>
              <a:t>Before making any decision about whether to invest in a financial product, individuals should obtain and consider the disclosure document. For a copy of the relevant disclosure document, please contact our Adviser Solutions Team on 1800 951 999. </a:t>
            </a:r>
          </a:p>
          <a:p>
            <a:pPr marL="0" indent="0">
              <a:lnSpc>
                <a:spcPct val="114000"/>
              </a:lnSpc>
              <a:buNone/>
            </a:pPr>
            <a:r>
              <a:rPr lang="en-US" sz="1300" dirty="0"/>
              <a:t>This commentary contains certain forward-looking statements. We use words such as “expects”, “anticipates”, “believes”,  “estimates”, “forecasts”, and similar expressions to identify forward-looking statements. Such forward-looking statements  involve known and unknown risks, uncertainties and other factors which may cause the actual results to differ materially and/or substantially from any future results, performance or achievements expressed or implied by those projected in the forward-looking statements for any reason.</a:t>
            </a:r>
          </a:p>
        </p:txBody>
      </p:sp>
    </p:spTree>
    <p:custDataLst>
      <p:tags r:id="rId1"/>
    </p:custDataLst>
    <p:extLst>
      <p:ext uri="{BB962C8B-B14F-4D97-AF65-F5344CB8AC3E}">
        <p14:creationId xmlns:p14="http://schemas.microsoft.com/office/powerpoint/2010/main" val="3433085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a:defRPr/>
            </a:pPr>
            <a:fld id="{2C54B95D-2AD2-F440-A4A9-C3EE8473308A}" type="slidenum">
              <a:rPr lang="en-US" smtClean="0"/>
              <a:pPr>
                <a:defRPr/>
              </a:pPr>
              <a:t>5</a:t>
            </a:fld>
            <a:endParaRPr lang="en-US" dirty="0"/>
          </a:p>
        </p:txBody>
      </p:sp>
      <p:sp>
        <p:nvSpPr>
          <p:cNvPr id="3" name="Title 2"/>
          <p:cNvSpPr>
            <a:spLocks noGrp="1"/>
          </p:cNvSpPr>
          <p:nvPr>
            <p:ph type="title"/>
          </p:nvPr>
        </p:nvSpPr>
        <p:spPr/>
        <p:txBody>
          <a:bodyPr/>
          <a:lstStyle/>
          <a:p>
            <a:pPr indent="-830019"/>
            <a:r>
              <a:rPr lang="en-US" dirty="0"/>
              <a:t>Both Advisors and Investors Agree Goals Are Important</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25572" b="80801"/>
          <a:stretch/>
        </p:blipFill>
        <p:spPr>
          <a:xfrm>
            <a:off x="1181101" y="1984647"/>
            <a:ext cx="8432538" cy="1547432"/>
          </a:xfrm>
          <a:prstGeom prst="rect">
            <a:avLst/>
          </a:prstGeom>
        </p:spPr>
      </p:pic>
      <p:sp>
        <p:nvSpPr>
          <p:cNvPr id="6" name="Text Placeholder 3"/>
          <p:cNvSpPr>
            <a:spLocks noGrp="1"/>
          </p:cNvSpPr>
          <p:nvPr>
            <p:ph type="body" sz="quarter" idx="19"/>
          </p:nvPr>
        </p:nvSpPr>
        <p:spPr>
          <a:xfrm>
            <a:off x="1173165" y="3604863"/>
            <a:ext cx="5762737" cy="2397012"/>
          </a:xfrm>
        </p:spPr>
        <p:txBody>
          <a:bodyPr/>
          <a:lstStyle/>
          <a:p>
            <a:r>
              <a:rPr lang="en-US" dirty="0"/>
              <a:t>Goals are top priority for investors and advisors</a:t>
            </a:r>
          </a:p>
        </p:txBody>
      </p:sp>
    </p:spTree>
    <p:custDataLst>
      <p:tags r:id="rId1"/>
    </p:custDataLst>
    <p:extLst>
      <p:ext uri="{BB962C8B-B14F-4D97-AF65-F5344CB8AC3E}">
        <p14:creationId xmlns:p14="http://schemas.microsoft.com/office/powerpoint/2010/main" val="1336069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9"/>
          </p:nvPr>
        </p:nvSpPr>
        <p:spPr>
          <a:xfrm>
            <a:off x="1193801" y="2003625"/>
            <a:ext cx="8286749" cy="4599102"/>
          </a:xfrm>
        </p:spPr>
        <p:txBody>
          <a:bodyPr/>
          <a:lstStyle/>
          <a:p>
            <a:pPr marL="514307" indent="-514307">
              <a:lnSpc>
                <a:spcPts val="4500"/>
              </a:lnSpc>
              <a:buFont typeface="+mj-lt"/>
              <a:buAutoNum type="arabicPeriod"/>
            </a:pPr>
            <a:r>
              <a:rPr lang="en-US" sz="3200" dirty="0">
                <a:solidFill>
                  <a:schemeClr val="bg1">
                    <a:lumMod val="95000"/>
                  </a:schemeClr>
                </a:solidFill>
              </a:rPr>
              <a:t>The problem of panic: what’s at stake</a:t>
            </a:r>
          </a:p>
          <a:p>
            <a:pPr marL="514307" indent="-514307">
              <a:lnSpc>
                <a:spcPts val="4500"/>
              </a:lnSpc>
              <a:buFont typeface="+mj-lt"/>
              <a:buAutoNum type="arabicPeriod"/>
            </a:pPr>
            <a:r>
              <a:rPr lang="en-US" sz="3200" dirty="0">
                <a:solidFill>
                  <a:schemeClr val="bg1">
                    <a:lumMod val="95000"/>
                  </a:schemeClr>
                </a:solidFill>
              </a:rPr>
              <a:t>Why it happens</a:t>
            </a:r>
          </a:p>
          <a:p>
            <a:pPr marL="514307" indent="-514307">
              <a:lnSpc>
                <a:spcPts val="4500"/>
              </a:lnSpc>
              <a:buFont typeface="+mj-lt"/>
              <a:buAutoNum type="arabicPeriod"/>
            </a:pPr>
            <a:r>
              <a:rPr lang="en-US" sz="3200" dirty="0">
                <a:solidFill>
                  <a:schemeClr val="bg1">
                    <a:lumMod val="95000"/>
                  </a:schemeClr>
                </a:solidFill>
              </a:rPr>
              <a:t>What you can do about it</a:t>
            </a:r>
          </a:p>
          <a:p>
            <a:pPr marL="514307" indent="-514307">
              <a:lnSpc>
                <a:spcPts val="4500"/>
              </a:lnSpc>
              <a:buFont typeface="+mj-lt"/>
              <a:buAutoNum type="arabicPeriod"/>
            </a:pPr>
            <a:r>
              <a:rPr lang="en-US" sz="3200" dirty="0">
                <a:solidFill>
                  <a:schemeClr val="bg1">
                    <a:lumMod val="95000"/>
                  </a:schemeClr>
                </a:solidFill>
              </a:rPr>
              <a:t>Wrap up</a:t>
            </a:r>
            <a:endParaRPr lang="en-US" sz="3599" dirty="0">
              <a:solidFill>
                <a:schemeClr val="bg1">
                  <a:lumMod val="95000"/>
                </a:schemeClr>
              </a:solidFill>
            </a:endParaRPr>
          </a:p>
          <a:p>
            <a:pPr marL="0" indent="0">
              <a:lnSpc>
                <a:spcPts val="4500"/>
              </a:lnSpc>
              <a:buNone/>
            </a:pPr>
            <a:endParaRPr lang="en-US" sz="3599" dirty="0">
              <a:solidFill>
                <a:schemeClr val="bg1">
                  <a:lumMod val="95000"/>
                </a:schemeClr>
              </a:solidFill>
            </a:endParaRPr>
          </a:p>
          <a:p>
            <a:endParaRPr lang="en-US" sz="2000" dirty="0">
              <a:solidFill>
                <a:schemeClr val="bg1">
                  <a:lumMod val="95000"/>
                </a:schemeClr>
              </a:solidFill>
            </a:endParaRPr>
          </a:p>
        </p:txBody>
      </p:sp>
      <p:sp>
        <p:nvSpPr>
          <p:cNvPr id="5" name="Text Placeholder 3"/>
          <p:cNvSpPr>
            <a:spLocks noGrp="1"/>
          </p:cNvSpPr>
          <p:nvPr>
            <p:ph type="body" sz="quarter" idx="4294967295"/>
          </p:nvPr>
        </p:nvSpPr>
        <p:spPr>
          <a:xfrm>
            <a:off x="1176338" y="590285"/>
            <a:ext cx="8291512" cy="414323"/>
          </a:xfrm>
          <a:prstGeom prst="rect">
            <a:avLst/>
          </a:prstGeom>
        </p:spPr>
        <p:txBody>
          <a:bodyPr/>
          <a:lstStyle/>
          <a:p>
            <a:pPr marL="0" indent="0">
              <a:buNone/>
            </a:pPr>
            <a:r>
              <a:rPr lang="en-US" b="1" dirty="0">
                <a:solidFill>
                  <a:schemeClr val="bg1">
                    <a:lumMod val="95000"/>
                  </a:schemeClr>
                </a:solidFill>
              </a:rPr>
              <a:t>Agenda</a:t>
            </a:r>
          </a:p>
        </p:txBody>
      </p:sp>
      <p:sp>
        <p:nvSpPr>
          <p:cNvPr id="6"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6</a:t>
            </a:fld>
            <a:endParaRPr lang="en-US" dirty="0">
              <a:solidFill>
                <a:schemeClr val="bg1">
                  <a:lumMod val="85000"/>
                </a:schemeClr>
              </a:solidFill>
            </a:endParaRPr>
          </a:p>
        </p:txBody>
      </p:sp>
    </p:spTree>
    <p:custDataLst>
      <p:tags r:id="rId1"/>
    </p:custDataLst>
    <p:extLst>
      <p:ext uri="{BB962C8B-B14F-4D97-AF65-F5344CB8AC3E}">
        <p14:creationId xmlns:p14="http://schemas.microsoft.com/office/powerpoint/2010/main" val="859057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7621"/>
            <a:ext cx="10147300" cy="8523732"/>
          </a:xfrm>
          <a:prstGeom prst="rect">
            <a:avLst/>
          </a:prstGeom>
        </p:spPr>
      </p:pic>
      <p:sp>
        <p:nvSpPr>
          <p:cNvPr id="20" name="Title 2"/>
          <p:cNvSpPr>
            <a:spLocks noGrp="1"/>
          </p:cNvSpPr>
          <p:nvPr>
            <p:ph type="title"/>
          </p:nvPr>
        </p:nvSpPr>
        <p:spPr>
          <a:xfrm>
            <a:off x="377225" y="543894"/>
            <a:ext cx="8280400" cy="326017"/>
          </a:xfrm>
          <a:prstGeom prst="rect">
            <a:avLst/>
          </a:prstGeom>
        </p:spPr>
        <p:txBody>
          <a:bodyPr/>
          <a:lstStyle/>
          <a:p>
            <a:r>
              <a:rPr lang="en-US" sz="3599" b="1" dirty="0">
                <a:solidFill>
                  <a:schemeClr val="bg1"/>
                </a:solidFill>
              </a:rPr>
              <a:t>Meet John</a:t>
            </a:r>
            <a:br>
              <a:rPr lang="en-US" sz="3599" b="1" dirty="0">
                <a:solidFill>
                  <a:schemeClr val="bg1"/>
                </a:solidFill>
              </a:rPr>
            </a:br>
            <a:br>
              <a:rPr lang="en-US" sz="3599" b="1" dirty="0">
                <a:solidFill>
                  <a:schemeClr val="bg1"/>
                </a:solidFill>
              </a:rPr>
            </a:br>
            <a:br>
              <a:rPr lang="en-US" sz="3599" b="1" dirty="0">
                <a:solidFill>
                  <a:schemeClr val="bg1"/>
                </a:solidFill>
              </a:rPr>
            </a:br>
            <a:br>
              <a:rPr lang="en-US" sz="3599" b="1" dirty="0">
                <a:solidFill>
                  <a:schemeClr val="bg1"/>
                </a:solidFill>
              </a:rPr>
            </a:br>
            <a:endParaRPr lang="en-US" sz="3599" b="1" dirty="0">
              <a:solidFill>
                <a:schemeClr val="bg1"/>
              </a:solidFill>
            </a:endParaRPr>
          </a:p>
        </p:txBody>
      </p:sp>
      <p:sp>
        <p:nvSpPr>
          <p:cNvPr id="4" name="Rectangle 3"/>
          <p:cNvSpPr/>
          <p:nvPr/>
        </p:nvSpPr>
        <p:spPr>
          <a:xfrm>
            <a:off x="377225" y="5708388"/>
            <a:ext cx="5029200" cy="2185214"/>
          </a:xfrm>
          <a:prstGeom prst="rect">
            <a:avLst/>
          </a:prstGeom>
        </p:spPr>
        <p:txBody>
          <a:bodyPr>
            <a:spAutoFit/>
          </a:bodyPr>
          <a:lstStyle/>
          <a:p>
            <a:r>
              <a:rPr lang="en-US" sz="2800" b="1" dirty="0">
                <a:solidFill>
                  <a:schemeClr val="bg1"/>
                </a:solidFill>
                <a:latin typeface="+mj-lt"/>
              </a:rPr>
              <a:t>35 years old</a:t>
            </a:r>
            <a:br>
              <a:rPr lang="en-US" sz="2800" b="1" dirty="0">
                <a:solidFill>
                  <a:schemeClr val="bg1"/>
                </a:solidFill>
                <a:latin typeface="+mj-lt"/>
              </a:rPr>
            </a:br>
            <a:r>
              <a:rPr lang="en-US" sz="2800" b="1" dirty="0">
                <a:solidFill>
                  <a:schemeClr val="bg1"/>
                </a:solidFill>
                <a:latin typeface="+mj-lt"/>
              </a:rPr>
              <a:t>IT entrepreneur</a:t>
            </a:r>
            <a:br>
              <a:rPr lang="en-US" sz="2800" b="1" dirty="0">
                <a:solidFill>
                  <a:schemeClr val="bg1"/>
                </a:solidFill>
                <a:latin typeface="+mj-lt"/>
              </a:rPr>
            </a:br>
            <a:r>
              <a:rPr lang="en-US" sz="2800" b="1" dirty="0">
                <a:solidFill>
                  <a:schemeClr val="bg1"/>
                </a:solidFill>
                <a:latin typeface="+mj-lt"/>
              </a:rPr>
              <a:t>1m in assets</a:t>
            </a:r>
            <a:br>
              <a:rPr lang="en-US" sz="2800" b="1" dirty="0">
                <a:solidFill>
                  <a:schemeClr val="bg1"/>
                </a:solidFill>
                <a:latin typeface="+mj-lt"/>
              </a:rPr>
            </a:br>
            <a:r>
              <a:rPr lang="en-US" sz="2800" b="1" dirty="0">
                <a:solidFill>
                  <a:schemeClr val="bg1"/>
                </a:solidFill>
                <a:latin typeface="+mj-lt"/>
              </a:rPr>
              <a:t>Just starting to invest</a:t>
            </a:r>
            <a:br>
              <a:rPr lang="en-US" sz="2800" b="1" dirty="0">
                <a:solidFill>
                  <a:schemeClr val="bg1"/>
                </a:solidFill>
                <a:latin typeface="+mj-lt"/>
              </a:rPr>
            </a:br>
            <a:endParaRPr lang="en-US" sz="2400" b="1" dirty="0">
              <a:latin typeface="+mj-lt"/>
            </a:endParaRPr>
          </a:p>
        </p:txBody>
      </p:sp>
      <p:sp>
        <p:nvSpPr>
          <p:cNvPr id="5" name="Rectangle 4">
            <a:extLst>
              <a:ext uri="{FF2B5EF4-FFF2-40B4-BE49-F238E27FC236}">
                <a16:creationId xmlns:a16="http://schemas.microsoft.com/office/drawing/2014/main" id="{613D08A9-5AE6-412B-BFD4-78812E1C3F3B}"/>
              </a:ext>
            </a:extLst>
          </p:cNvPr>
          <p:cNvSpPr/>
          <p:nvPr/>
        </p:nvSpPr>
        <p:spPr>
          <a:xfrm>
            <a:off x="1136376" y="8115522"/>
            <a:ext cx="2626040" cy="230832"/>
          </a:xfrm>
          <a:prstGeom prst="rect">
            <a:avLst/>
          </a:prstGeom>
        </p:spPr>
        <p:txBody>
          <a:bodyPr wrap="none">
            <a:spAutoFit/>
          </a:bodyPr>
          <a:lstStyle/>
          <a:p>
            <a:r>
              <a:rPr lang="en-US" sz="900" dirty="0">
                <a:solidFill>
                  <a:schemeClr val="bg1"/>
                </a:solidFill>
                <a:latin typeface="UniversNext for MORNPC Cn"/>
              </a:rPr>
              <a:t>For Financial Advisor Use Only. Not for use with the public.</a:t>
            </a:r>
            <a:endParaRPr lang="en-US" dirty="0">
              <a:solidFill>
                <a:schemeClr val="bg1"/>
              </a:solidFill>
            </a:endParaRPr>
          </a:p>
        </p:txBody>
      </p:sp>
    </p:spTree>
    <p:custDataLst>
      <p:tags r:id="rId1"/>
    </p:custDataLst>
    <p:extLst>
      <p:ext uri="{BB962C8B-B14F-4D97-AF65-F5344CB8AC3E}">
        <p14:creationId xmlns:p14="http://schemas.microsoft.com/office/powerpoint/2010/main" val="3047925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4294967295"/>
          </p:nvPr>
        </p:nvSpPr>
        <p:spPr>
          <a:xfrm>
            <a:off x="1176338" y="590285"/>
            <a:ext cx="8291512" cy="414323"/>
          </a:xfrm>
          <a:prstGeom prst="rect">
            <a:avLst/>
          </a:prstGeom>
        </p:spPr>
        <p:txBody>
          <a:bodyPr/>
          <a:lstStyle/>
          <a:p>
            <a:pPr marL="0" indent="0">
              <a:buNone/>
            </a:pPr>
            <a:r>
              <a:rPr lang="en-US" b="1" dirty="0">
                <a:solidFill>
                  <a:schemeClr val="bg1">
                    <a:lumMod val="95000"/>
                  </a:schemeClr>
                </a:solidFill>
              </a:rPr>
              <a:t>He meets with you, as his new advisor</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3005" y="1820250"/>
            <a:ext cx="5833566" cy="3890988"/>
          </a:xfrm>
          <a:prstGeom prst="rect">
            <a:avLst/>
          </a:prstGeom>
        </p:spPr>
      </p:pic>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8</a:t>
            </a:fld>
            <a:endParaRPr lang="en-US" dirty="0">
              <a:solidFill>
                <a:schemeClr val="bg1">
                  <a:lumMod val="85000"/>
                </a:schemeClr>
              </a:solidFill>
            </a:endParaRPr>
          </a:p>
        </p:txBody>
      </p:sp>
    </p:spTree>
    <p:custDataLst>
      <p:tags r:id="rId1"/>
    </p:custDataLst>
    <p:extLst>
      <p:ext uri="{BB962C8B-B14F-4D97-AF65-F5344CB8AC3E}">
        <p14:creationId xmlns:p14="http://schemas.microsoft.com/office/powerpoint/2010/main" val="2451647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4294967295"/>
          </p:nvPr>
        </p:nvSpPr>
        <p:spPr>
          <a:xfrm>
            <a:off x="1176338" y="590285"/>
            <a:ext cx="8291512" cy="414323"/>
          </a:xfrm>
          <a:prstGeom prst="rect">
            <a:avLst/>
          </a:prstGeom>
        </p:spPr>
        <p:txBody>
          <a:bodyPr/>
          <a:lstStyle/>
          <a:p>
            <a:pPr marL="0" indent="0">
              <a:buNone/>
            </a:pPr>
            <a:r>
              <a:rPr lang="en-US" b="1" dirty="0">
                <a:solidFill>
                  <a:schemeClr val="bg1">
                    <a:lumMod val="95000"/>
                  </a:schemeClr>
                </a:solidFill>
              </a:rPr>
              <a:t>You offer a great plan. Thank you.</a:t>
            </a:r>
          </a:p>
        </p:txBody>
      </p:sp>
      <p:sp>
        <p:nvSpPr>
          <p:cNvPr id="4" name="Slide Number Placeholder 2"/>
          <p:cNvSpPr>
            <a:spLocks noGrp="1"/>
          </p:cNvSpPr>
          <p:nvPr>
            <p:ph type="sldNum" sz="quarter" idx="18"/>
          </p:nvPr>
        </p:nvSpPr>
        <p:spPr>
          <a:xfrm>
            <a:off x="1184275" y="7094856"/>
            <a:ext cx="467677" cy="400634"/>
          </a:xfrm>
          <a:prstGeom prst="rect">
            <a:avLst/>
          </a:prstGeom>
        </p:spPr>
        <p:txBody>
          <a:bodyPr/>
          <a:lstStyle/>
          <a:p>
            <a:pPr>
              <a:defRPr/>
            </a:pPr>
            <a:fld id="{2C54B95D-2AD2-F440-A4A9-C3EE8473308A}" type="slidenum">
              <a:rPr lang="en-US" smtClean="0">
                <a:solidFill>
                  <a:schemeClr val="bg1">
                    <a:lumMod val="85000"/>
                  </a:schemeClr>
                </a:solidFill>
              </a:rPr>
              <a:pPr>
                <a:defRPr/>
              </a:pPr>
              <a:t>9</a:t>
            </a:fld>
            <a:endParaRPr lang="en-US" dirty="0">
              <a:solidFill>
                <a:schemeClr val="bg1">
                  <a:lumMod val="85000"/>
                </a:schemeClr>
              </a:solidFill>
            </a:endParaRPr>
          </a:p>
        </p:txBody>
      </p:sp>
      <p:pic>
        <p:nvPicPr>
          <p:cNvPr id="2050" name="Picture 2" descr="C:\Users\swendel\OneDrive - MORNINGSTAR INC\Media\ImagesOfJohn\shutterstock_3308907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629" y="1290185"/>
            <a:ext cx="7870371" cy="52510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862263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36:19'/&gt;&lt;/presentationLibrarian&gt;"/>
</p:tagLst>
</file>

<file path=ppt/tags/tag10.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68' lastModDate='2019-02-25T15:51:48'/&gt;&lt;/presentationLibrarian&gt;"/>
</p:tagLst>
</file>

<file path=ppt/tags/tag11.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69' lastModDate='2019-02-25T15:51:48'/&gt;&lt;/presentationLibrarian&gt;"/>
</p:tagLst>
</file>

<file path=ppt/tags/tag12.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70' lastModDate='2019-02-25T15:51:48'/&gt;&lt;/presentationLibrarian&gt;"/>
</p:tagLst>
</file>

<file path=ppt/tags/tag13.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71' lastModDate='2019-02-25T15:51:48'/&gt;&lt;/presentationLibrarian&gt;"/>
</p:tagLst>
</file>

<file path=ppt/tags/tag14.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72' lastModDate='2019-02-25T15:51:48'/&gt;&lt;/presentationLibrarian&gt;"/>
</p:tagLst>
</file>

<file path=ppt/tags/tag15.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73' lastModDate='2019-02-25T15:51:48'/&gt;&lt;/presentationLibrarian&gt;"/>
</p:tagLst>
</file>

<file path=ppt/tags/tag16.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74' lastModDate='2019-02-25T15:51:48'/&gt;&lt;/presentationLibrarian&gt;"/>
</p:tagLst>
</file>

<file path=ppt/tags/tag17.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75' lastModDate='2019-02-25T15:51:48'/&gt;&lt;/presentationLibrarian&gt;"/>
</p:tagLst>
</file>

<file path=ppt/tags/tag18.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76' lastModDate='2019-02-25T15:51:48'/&gt;&lt;/presentationLibrarian&gt;"/>
</p:tagLst>
</file>

<file path=ppt/tags/tag19.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77' lastModDate='2019-02-25T15:51:48'/&gt;&lt;/presentationLibrarian&gt;"/>
</p:tagLst>
</file>

<file path=ppt/tags/tag2.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60' lastModDate='2019-02-25T15:51:48'/&gt;&lt;/presentationLibrarian&gt;"/>
</p:tagLst>
</file>

<file path=ppt/tags/tag20.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78' lastModDate='2019-02-25T15:51:48'/&gt;&lt;/presentationLibrarian&gt;"/>
</p:tagLst>
</file>

<file path=ppt/tags/tag21.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79' lastModDate='2019-02-25T15:51:48'/&gt;&lt;/presentationLibrarian&gt;"/>
</p:tagLst>
</file>

<file path=ppt/tags/tag22.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80' lastModDate='2019-02-25T15:51:48'/&gt;&lt;/presentationLibrarian&gt;"/>
</p:tagLst>
</file>

<file path=ppt/tags/tag23.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81' lastModDate='2019-02-25T15:51:48'/&gt;&lt;/presentationLibrarian&gt;"/>
</p:tagLst>
</file>

<file path=ppt/tags/tag24.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82' lastModDate='2019-02-25T15:51:48'/&gt;&lt;/presentationLibrarian&gt;"/>
</p:tagLst>
</file>

<file path=ppt/tags/tag25.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83' lastModDate='2019-02-25T15:51:48'/&gt;&lt;/presentationLibrarian&gt;"/>
</p:tagLst>
</file>

<file path=ppt/tags/tag26.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84' lastModDate='2019-02-25T15:51:48'/&gt;&lt;/presentationLibrarian&gt;"/>
</p:tagLst>
</file>

<file path=ppt/tags/tag27.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85' lastModDate='2019-02-25T15:51:48'/&gt;&lt;/presentationLibrarian&gt;"/>
</p:tagLst>
</file>

<file path=ppt/tags/tag28.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86' lastModDate='2019-02-25T15:51:48'/&gt;&lt;/presentationLibrarian&gt;"/>
</p:tagLst>
</file>

<file path=ppt/tags/tag29.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87' lastModDate='2019-02-25T15:51:48'/&gt;&lt;/presentationLibrarian&gt;"/>
</p:tagLst>
</file>

<file path=ppt/tags/tag3.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61' lastModDate='2019-02-25T15:51:48'/&gt;&lt;/presentationLibrarian&gt;"/>
</p:tagLst>
</file>

<file path=ppt/tags/tag30.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88' lastModDate='2019-02-25T15:51:48'/&gt;&lt;/presentationLibrarian&gt;"/>
</p:tagLst>
</file>

<file path=ppt/tags/tag31.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89' lastModDate='2019-02-25T15:51:48'/&gt;&lt;/presentationLibrarian&gt;"/>
</p:tagLst>
</file>

<file path=ppt/tags/tag32.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90' lastModDate='2019-02-25T15:51:48'/&gt;&lt;/presentationLibrarian&gt;"/>
</p:tagLst>
</file>

<file path=ppt/tags/tag33.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91' lastModDate='2019-02-25T15:51:48'/&gt;&lt;/presentationLibrarian&gt;"/>
</p:tagLst>
</file>

<file path=ppt/tags/tag34.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92' lastModDate='2019-02-25T15:51:48'/&gt;&lt;/presentationLibrarian&gt;"/>
</p:tagLst>
</file>

<file path=ppt/tags/tag35.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93' lastModDate='2019-02-25T15:51:48'/&gt;&lt;/presentationLibrarian&gt;"/>
</p:tagLst>
</file>

<file path=ppt/tags/tag36.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94' lastModDate='2019-02-25T15:51:48'/&gt;&lt;/presentationLibrarian&gt;"/>
</p:tagLst>
</file>

<file path=ppt/tags/tag37.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95' lastModDate='2019-02-25T15:51:48'/&gt;&lt;/presentationLibrarian&gt;"/>
</p:tagLst>
</file>

<file path=ppt/tags/tag38.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96' lastModDate='2019-02-25T15:51:48'/&gt;&lt;/presentationLibrarian&gt;"/>
</p:tagLst>
</file>

<file path=ppt/tags/tag39.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97' lastModDate='2019-02-25T15:51:48'/&gt;&lt;/presentationLibrarian&gt;"/>
</p:tagLst>
</file>

<file path=ppt/tags/tag4.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62' lastModDate='2019-02-25T15:51:48'/&gt;&lt;/presentationLibrarian&gt;"/>
</p:tagLst>
</file>

<file path=ppt/tags/tag40.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98' lastModDate='2019-02-25T15:51:48'/&gt;&lt;/presentationLibrarian&gt;"/>
</p:tagLst>
</file>

<file path=ppt/tags/tag41.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99' lastModDate='2019-02-25T15:51:48'/&gt;&lt;/presentationLibrarian&gt;"/>
</p:tagLst>
</file>

<file path=ppt/tags/tag42.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400' lastModDate='2019-02-25T15:51:48'/&gt;&lt;/presentationLibrarian&gt;"/>
</p:tagLst>
</file>

<file path=ppt/tags/tag43.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401' lastModDate='2019-02-25T15:51:48'/&gt;&lt;/presentationLibrarian&gt;"/>
</p:tagLst>
</file>

<file path=ppt/tags/tag5.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63' lastModDate='2019-02-25T15:51:48'/&gt;&lt;/presentationLibrarian&gt;"/>
</p:tagLst>
</file>

<file path=ppt/tags/tag6.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64' lastModDate='2019-02-25T15:51:48'/&gt;&lt;/presentationLibrarian&gt;"/>
</p:tagLst>
</file>

<file path=ppt/tags/tag7.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65' lastModDate='2019-02-25T15:51:48'/&gt;&lt;/presentationLibrarian&gt;"/>
</p:tagLst>
</file>

<file path=ppt/tags/tag8.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66' lastModDate='2019-02-25T15:51:48'/&gt;&lt;/presentationLibrarian&gt;"/>
</p:tagLst>
</file>

<file path=ppt/tags/tag9.xml><?xml version="1.0" encoding="utf-8"?>
<p:tagLst xmlns:a="http://schemas.openxmlformats.org/drawingml/2006/main" xmlns:r="http://schemas.openxmlformats.org/officeDocument/2006/relationships" xmlns:p="http://schemas.openxmlformats.org/presentationml/2006/main">
  <p:tag name="PL_TAG" val="&lt;presentationLibrarian&gt;&lt;library environment='44' shortName='ms'/&gt;&lt;file id='6029' lastModDate='2019-02-25T15:51:48'/&gt;&lt;slide id='95367' lastModDate='2019-02-25T15:51:48'/&gt;&lt;/presentationLibrarian&gt;"/>
</p:tagLst>
</file>

<file path=ppt/theme/theme1.xml><?xml version="1.0" encoding="utf-8"?>
<a:theme xmlns:a="http://schemas.openxmlformats.org/drawingml/2006/main" name="Advanced_Presentation">
  <a:themeElements>
    <a:clrScheme name="MSTAR_NEXT">
      <a:dk1>
        <a:srgbClr val="5E5E5E"/>
      </a:dk1>
      <a:lt1>
        <a:srgbClr val="FFFFFF"/>
      </a:lt1>
      <a:dk2>
        <a:srgbClr val="FF0000"/>
      </a:dk2>
      <a:lt2>
        <a:srgbClr val="9B0033"/>
      </a:lt2>
      <a:accent1>
        <a:srgbClr val="E96610"/>
      </a:accent1>
      <a:accent2>
        <a:srgbClr val="F1AD02"/>
      </a:accent2>
      <a:accent3>
        <a:srgbClr val="9FAA00"/>
      </a:accent3>
      <a:accent4>
        <a:srgbClr val="006065"/>
      </a:accent4>
      <a:accent5>
        <a:srgbClr val="728FB2"/>
      </a:accent5>
      <a:accent6>
        <a:srgbClr val="4E6688"/>
      </a:accent6>
      <a:hlink>
        <a:srgbClr val="4D4D4D"/>
      </a:hlink>
      <a:folHlink>
        <a:srgbClr val="B2B2B2"/>
      </a:folHlink>
    </a:clrScheme>
    <a:fontScheme name="MSTAR_NEXTFONT_TEST">
      <a:majorFont>
        <a:latin typeface="UniversNext for MORNPC Cn"/>
        <a:ea typeface=""/>
        <a:cs typeface=""/>
      </a:majorFont>
      <a:minorFont>
        <a:latin typeface="UniversNext for MORNPC C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dvanced_Presentation">
  <a:themeElements>
    <a:clrScheme name="MSTAR_NEXT">
      <a:dk1>
        <a:srgbClr val="5E5E5E"/>
      </a:dk1>
      <a:lt1>
        <a:srgbClr val="FFFFFF"/>
      </a:lt1>
      <a:dk2>
        <a:srgbClr val="FF0000"/>
      </a:dk2>
      <a:lt2>
        <a:srgbClr val="9B0033"/>
      </a:lt2>
      <a:accent1>
        <a:srgbClr val="E96610"/>
      </a:accent1>
      <a:accent2>
        <a:srgbClr val="F1AD02"/>
      </a:accent2>
      <a:accent3>
        <a:srgbClr val="9FAA00"/>
      </a:accent3>
      <a:accent4>
        <a:srgbClr val="006065"/>
      </a:accent4>
      <a:accent5>
        <a:srgbClr val="728FB2"/>
      </a:accent5>
      <a:accent6>
        <a:srgbClr val="4E6688"/>
      </a:accent6>
      <a:hlink>
        <a:srgbClr val="4D4D4D"/>
      </a:hlink>
      <a:folHlink>
        <a:srgbClr val="B2B2B2"/>
      </a:folHlink>
    </a:clrScheme>
    <a:fontScheme name="MSTAR_NEXTFONT_TEST">
      <a:majorFont>
        <a:latin typeface="UniversNext for MORNPC Cn"/>
        <a:ea typeface=""/>
        <a:cs typeface=""/>
      </a:majorFont>
      <a:minorFont>
        <a:latin typeface="UniversNext for MORNPC C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Advanced_Presentation">
  <a:themeElements>
    <a:clrScheme name="MSTAR_NEXT">
      <a:dk1>
        <a:srgbClr val="5E5E5E"/>
      </a:dk1>
      <a:lt1>
        <a:srgbClr val="FFFFFF"/>
      </a:lt1>
      <a:dk2>
        <a:srgbClr val="FF0000"/>
      </a:dk2>
      <a:lt2>
        <a:srgbClr val="9B0033"/>
      </a:lt2>
      <a:accent1>
        <a:srgbClr val="E96610"/>
      </a:accent1>
      <a:accent2>
        <a:srgbClr val="F1AD02"/>
      </a:accent2>
      <a:accent3>
        <a:srgbClr val="9FAA00"/>
      </a:accent3>
      <a:accent4>
        <a:srgbClr val="006065"/>
      </a:accent4>
      <a:accent5>
        <a:srgbClr val="728FB2"/>
      </a:accent5>
      <a:accent6>
        <a:srgbClr val="4E6688"/>
      </a:accent6>
      <a:hlink>
        <a:srgbClr val="4D4D4D"/>
      </a:hlink>
      <a:folHlink>
        <a:srgbClr val="B2B2B2"/>
      </a:folHlink>
    </a:clrScheme>
    <a:fontScheme name="MSTAR_NEXTFONT_TEST">
      <a:majorFont>
        <a:latin typeface="UniversNext for MORNPC Cn"/>
        <a:ea typeface=""/>
        <a:cs typeface=""/>
      </a:majorFont>
      <a:minorFont>
        <a:latin typeface="UniversNext for MORNPC C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M Overview  - DRAFT Template" id="{B24C501D-B9D6-43AD-BA7B-002A22174CAA}" vid="{D98420FC-FA43-452D-9469-74714F3CEB8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300E0E91DB9049AE33A285F4D4F1E1" ma:contentTypeVersion="12" ma:contentTypeDescription="Create a new document." ma:contentTypeScope="" ma:versionID="5415fc3bb79554b7fe42a47eb8c267f5">
  <xsd:schema xmlns:xsd="http://www.w3.org/2001/XMLSchema" xmlns:xs="http://www.w3.org/2001/XMLSchema" xmlns:p="http://schemas.microsoft.com/office/2006/metadata/properties" xmlns:ns3="98ad0428-2eb0-4129-8bca-ba5b3199350d" xmlns:ns4="db685128-c5bb-44a3-89a1-9809e3f5fd57" targetNamespace="http://schemas.microsoft.com/office/2006/metadata/properties" ma:root="true" ma:fieldsID="091b2a51f7a4b958f43802f621b0157b" ns3:_="" ns4:_="">
    <xsd:import namespace="98ad0428-2eb0-4129-8bca-ba5b3199350d"/>
    <xsd:import namespace="db685128-c5bb-44a3-89a1-9809e3f5fd5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ad0428-2eb0-4129-8bca-ba5b31993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685128-c5bb-44a3-89a1-9809e3f5fd5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351986B-5053-4B51-ADB3-12C65CB40E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ad0428-2eb0-4129-8bca-ba5b3199350d"/>
    <ds:schemaRef ds:uri="db685128-c5bb-44a3-89a1-9809e3f5fd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970FF9-E29C-46A6-BB21-E183BD23FBEC}">
  <ds:schemaRefs>
    <ds:schemaRef ds:uri="http://schemas.microsoft.com/sharepoint/v3/contenttype/forms"/>
  </ds:schemaRefs>
</ds:datastoreItem>
</file>

<file path=customXml/itemProps3.xml><?xml version="1.0" encoding="utf-8"?>
<ds:datastoreItem xmlns:ds="http://schemas.openxmlformats.org/officeDocument/2006/customXml" ds:itemID="{11765487-AB50-49C4-9088-1C84E78B7955}">
  <ds:schemaRefs>
    <ds:schemaRef ds:uri="http://purl.org/dc/terms/"/>
    <ds:schemaRef ds:uri="http://schemas.openxmlformats.org/package/2006/metadata/core-properties"/>
    <ds:schemaRef ds:uri="db685128-c5bb-44a3-89a1-9809e3f5fd57"/>
    <ds:schemaRef ds:uri="http://schemas.microsoft.com/office/2006/documentManagement/types"/>
    <ds:schemaRef ds:uri="http://schemas.microsoft.com/office/infopath/2007/PartnerControls"/>
    <ds:schemaRef ds:uri="http://purl.org/dc/elements/1.1/"/>
    <ds:schemaRef ds:uri="http://schemas.microsoft.com/office/2006/metadata/properties"/>
    <ds:schemaRef ds:uri="98ad0428-2eb0-4129-8bca-ba5b3199350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Advanced_Presentation.potx</Template>
  <TotalTime>59782</TotalTime>
  <Words>1190</Words>
  <Application>Microsoft Office PowerPoint</Application>
  <PresentationFormat>Custom</PresentationFormat>
  <Paragraphs>211</Paragraphs>
  <Slides>42</Slides>
  <Notes>42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42</vt:i4>
      </vt:variant>
    </vt:vector>
  </HeadingPairs>
  <TitlesOfParts>
    <vt:vector size="54" baseType="lpstr">
      <vt:lpstr>Morningstar 1 Light</vt:lpstr>
      <vt:lpstr>UniversNext for MORN Cn Lt</vt:lpstr>
      <vt:lpstr>Calibri</vt:lpstr>
      <vt:lpstr>Morningstar Symbols</vt:lpstr>
      <vt:lpstr>UniversNext for MORNPC Cn</vt:lpstr>
      <vt:lpstr>Lucida Grande</vt:lpstr>
      <vt:lpstr>Arial</vt:lpstr>
      <vt:lpstr>Morningstar 1 Bold</vt:lpstr>
      <vt:lpstr>Proxima Nova Regular</vt:lpstr>
      <vt:lpstr>Advanced_Presentation</vt:lpstr>
      <vt:lpstr>1_Advanced_Presentation</vt:lpstr>
      <vt:lpstr>2_Advanced_Presentation</vt:lpstr>
      <vt:lpstr>Coaching Investors Through Volatile Times</vt:lpstr>
      <vt:lpstr>Predictably Irrational</vt:lpstr>
      <vt:lpstr>PowerPoint Presentation</vt:lpstr>
      <vt:lpstr>Investors Don’t See That Emotions Can Cloud Investing Judgment</vt:lpstr>
      <vt:lpstr>Both Advisors and Investors Agree Goals Are Important</vt:lpstr>
      <vt:lpstr>PowerPoint Presentation</vt:lpstr>
      <vt:lpstr>Meet John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Comments?</vt:lpstr>
      <vt:lpstr>Important Information</vt:lpstr>
    </vt:vector>
  </TitlesOfParts>
  <Company>Morningstar,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Wendel</dc:creator>
  <cp:lastModifiedBy>Tabitha Laffernis</cp:lastModifiedBy>
  <cp:revision>388</cp:revision>
  <cp:lastPrinted>2013-12-03T21:28:20Z</cp:lastPrinted>
  <dcterms:created xsi:type="dcterms:W3CDTF">2012-10-10T19:17:07Z</dcterms:created>
  <dcterms:modified xsi:type="dcterms:W3CDTF">2020-03-18T05:47:51Z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0x0101005C300E0E91DB9049AE33A285F4D4F1E1</vt:lpwstr>
  </property>
</Properties>
</file>